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1" r:id="rId5"/>
    <p:sldId id="264" r:id="rId6"/>
    <p:sldId id="273" r:id="rId7"/>
    <p:sldId id="274" r:id="rId8"/>
    <p:sldId id="275" r:id="rId9"/>
    <p:sldId id="276" r:id="rId10"/>
    <p:sldId id="277"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39E8E6-044B-42BA-8180-05B5313843D5}" v="58" dt="2020-02-20T13:45:22.8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73836" autoAdjust="0"/>
  </p:normalViewPr>
  <p:slideViewPr>
    <p:cSldViewPr snapToGrid="0">
      <p:cViewPr varScale="1">
        <p:scale>
          <a:sx n="63" d="100"/>
          <a:sy n="63" d="100"/>
        </p:scale>
        <p:origin x="14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rector" userId="0aa3ec34-b5a2-4093-8bdf-addae02a9134" providerId="ADAL" clId="{CE39E8E6-044B-42BA-8180-05B5313843D5}"/>
    <pc:docChg chg="undo redo custSel addSld delSld modSld">
      <pc:chgData name="director" userId="0aa3ec34-b5a2-4093-8bdf-addae02a9134" providerId="ADAL" clId="{CE39E8E6-044B-42BA-8180-05B5313843D5}" dt="2020-02-20T13:50:28.963" v="2842" actId="20577"/>
      <pc:docMkLst>
        <pc:docMk/>
      </pc:docMkLst>
      <pc:sldChg chg="addSp delSp modSp mod modNotesTx">
        <pc:chgData name="director" userId="0aa3ec34-b5a2-4093-8bdf-addae02a9134" providerId="ADAL" clId="{CE39E8E6-044B-42BA-8180-05B5313843D5}" dt="2020-02-20T13:50:28.963" v="2842" actId="20577"/>
        <pc:sldMkLst>
          <pc:docMk/>
          <pc:sldMk cId="0" sldId="264"/>
        </pc:sldMkLst>
        <pc:spChg chg="mod">
          <ac:chgData name="director" userId="0aa3ec34-b5a2-4093-8bdf-addae02a9134" providerId="ADAL" clId="{CE39E8E6-044B-42BA-8180-05B5313843D5}" dt="2020-02-20T13:01:29.971" v="33" actId="207"/>
          <ac:spMkLst>
            <pc:docMk/>
            <pc:sldMk cId="0" sldId="264"/>
            <ac:spMk id="3" creationId="{6BEE1BB8-9F9C-4BFB-BE93-0E62D454628D}"/>
          </ac:spMkLst>
        </pc:spChg>
        <pc:spChg chg="mod">
          <ac:chgData name="director" userId="0aa3ec34-b5a2-4093-8bdf-addae02a9134" providerId="ADAL" clId="{CE39E8E6-044B-42BA-8180-05B5313843D5}" dt="2020-02-20T13:50:28.963" v="2842" actId="20577"/>
          <ac:spMkLst>
            <pc:docMk/>
            <pc:sldMk cId="0" sldId="264"/>
            <ac:spMk id="4" creationId="{1FFE30B9-6E1C-4F45-AF30-CE0AC0FE2E0F}"/>
          </ac:spMkLst>
        </pc:spChg>
        <pc:spChg chg="add del">
          <ac:chgData name="director" userId="0aa3ec34-b5a2-4093-8bdf-addae02a9134" providerId="ADAL" clId="{CE39E8E6-044B-42BA-8180-05B5313843D5}" dt="2020-02-20T13:00:50.237" v="22"/>
          <ac:spMkLst>
            <pc:docMk/>
            <pc:sldMk cId="0" sldId="264"/>
            <ac:spMk id="6" creationId="{E2F07E68-C2CF-47A5-BF41-E75B8AF1A926}"/>
          </ac:spMkLst>
        </pc:spChg>
        <pc:cxnChg chg="mod">
          <ac:chgData name="director" userId="0aa3ec34-b5a2-4093-8bdf-addae02a9134" providerId="ADAL" clId="{CE39E8E6-044B-42BA-8180-05B5313843D5}" dt="2020-02-20T13:01:23.661" v="32" actId="1076"/>
          <ac:cxnSpMkLst>
            <pc:docMk/>
            <pc:sldMk cId="0" sldId="264"/>
            <ac:cxnSpMk id="5" creationId="{F4B586DA-ECC9-48D4-89E3-45DFF6FCB08F}"/>
          </ac:cxnSpMkLst>
        </pc:cxnChg>
      </pc:sldChg>
      <pc:sldChg chg="modSp mod">
        <pc:chgData name="director" userId="0aa3ec34-b5a2-4093-8bdf-addae02a9134" providerId="ADAL" clId="{CE39E8E6-044B-42BA-8180-05B5313843D5}" dt="2020-02-20T13:00:44.845" v="20" actId="113"/>
        <pc:sldMkLst>
          <pc:docMk/>
          <pc:sldMk cId="0" sldId="271"/>
        </pc:sldMkLst>
        <pc:spChg chg="mod">
          <ac:chgData name="director" userId="0aa3ec34-b5a2-4093-8bdf-addae02a9134" providerId="ADAL" clId="{CE39E8E6-044B-42BA-8180-05B5313843D5}" dt="2020-02-20T13:00:44.845" v="20" actId="113"/>
          <ac:spMkLst>
            <pc:docMk/>
            <pc:sldMk cId="0" sldId="271"/>
            <ac:spMk id="9" creationId="{9D481077-7979-4806-999B-FE40ECDC5800}"/>
          </ac:spMkLst>
        </pc:spChg>
      </pc:sldChg>
      <pc:sldChg chg="del">
        <pc:chgData name="director" userId="0aa3ec34-b5a2-4093-8bdf-addae02a9134" providerId="ADAL" clId="{CE39E8E6-044B-42BA-8180-05B5313843D5}" dt="2020-02-20T12:59:07.773" v="13" actId="47"/>
        <pc:sldMkLst>
          <pc:docMk/>
          <pc:sldMk cId="0" sldId="272"/>
        </pc:sldMkLst>
      </pc:sldChg>
      <pc:sldChg chg="addSp delSp modSp add mod modAnim">
        <pc:chgData name="director" userId="0aa3ec34-b5a2-4093-8bdf-addae02a9134" providerId="ADAL" clId="{CE39E8E6-044B-42BA-8180-05B5313843D5}" dt="2020-02-20T13:27:06.903" v="1913"/>
        <pc:sldMkLst>
          <pc:docMk/>
          <pc:sldMk cId="2404578228" sldId="273"/>
        </pc:sldMkLst>
        <pc:spChg chg="mod">
          <ac:chgData name="director" userId="0aa3ec34-b5a2-4093-8bdf-addae02a9134" providerId="ADAL" clId="{CE39E8E6-044B-42BA-8180-05B5313843D5}" dt="2020-02-20T13:03:21.086" v="174" actId="20577"/>
          <ac:spMkLst>
            <pc:docMk/>
            <pc:sldMk cId="2404578228" sldId="273"/>
            <ac:spMk id="3" creationId="{6BEE1BB8-9F9C-4BFB-BE93-0E62D454628D}"/>
          </ac:spMkLst>
        </pc:spChg>
        <pc:spChg chg="mod">
          <ac:chgData name="director" userId="0aa3ec34-b5a2-4093-8bdf-addae02a9134" providerId="ADAL" clId="{CE39E8E6-044B-42BA-8180-05B5313843D5}" dt="2020-02-20T13:17:16.760" v="1205" actId="20577"/>
          <ac:spMkLst>
            <pc:docMk/>
            <pc:sldMk cId="2404578228" sldId="273"/>
            <ac:spMk id="4" creationId="{1FFE30B9-6E1C-4F45-AF30-CE0AC0FE2E0F}"/>
          </ac:spMkLst>
        </pc:spChg>
        <pc:spChg chg="add del">
          <ac:chgData name="director" userId="0aa3ec34-b5a2-4093-8bdf-addae02a9134" providerId="ADAL" clId="{CE39E8E6-044B-42BA-8180-05B5313843D5}" dt="2020-02-20T13:03:45.285" v="181"/>
          <ac:spMkLst>
            <pc:docMk/>
            <pc:sldMk cId="2404578228" sldId="273"/>
            <ac:spMk id="6" creationId="{33B2C0AD-9A91-432B-853B-3D3AA97E287A}"/>
          </ac:spMkLst>
        </pc:spChg>
        <pc:spChg chg="add del">
          <ac:chgData name="director" userId="0aa3ec34-b5a2-4093-8bdf-addae02a9134" providerId="ADAL" clId="{CE39E8E6-044B-42BA-8180-05B5313843D5}" dt="2020-02-20T13:03:48.232" v="183"/>
          <ac:spMkLst>
            <pc:docMk/>
            <pc:sldMk cId="2404578228" sldId="273"/>
            <ac:spMk id="7" creationId="{19A3B578-6130-4E32-867E-4F7722EAD412}"/>
          </ac:spMkLst>
        </pc:spChg>
        <pc:spChg chg="add del">
          <ac:chgData name="director" userId="0aa3ec34-b5a2-4093-8bdf-addae02a9134" providerId="ADAL" clId="{CE39E8E6-044B-42BA-8180-05B5313843D5}" dt="2020-02-20T13:04:19.121" v="199"/>
          <ac:spMkLst>
            <pc:docMk/>
            <pc:sldMk cId="2404578228" sldId="273"/>
            <ac:spMk id="8" creationId="{83AB169A-AF7F-4C32-AB17-B089191B9272}"/>
          </ac:spMkLst>
        </pc:spChg>
      </pc:sldChg>
      <pc:sldChg chg="addSp delSp modSp add mod">
        <pc:chgData name="director" userId="0aa3ec34-b5a2-4093-8bdf-addae02a9134" providerId="ADAL" clId="{CE39E8E6-044B-42BA-8180-05B5313843D5}" dt="2020-02-20T13:49:40.520" v="2833" actId="20577"/>
        <pc:sldMkLst>
          <pc:docMk/>
          <pc:sldMk cId="2101289955" sldId="274"/>
        </pc:sldMkLst>
        <pc:spChg chg="mod">
          <ac:chgData name="director" userId="0aa3ec34-b5a2-4093-8bdf-addae02a9134" providerId="ADAL" clId="{CE39E8E6-044B-42BA-8180-05B5313843D5}" dt="2020-02-20T13:10:27.218" v="692" actId="20577"/>
          <ac:spMkLst>
            <pc:docMk/>
            <pc:sldMk cId="2101289955" sldId="274"/>
            <ac:spMk id="3" creationId="{6BEE1BB8-9F9C-4BFB-BE93-0E62D454628D}"/>
          </ac:spMkLst>
        </pc:spChg>
        <pc:spChg chg="mod">
          <ac:chgData name="director" userId="0aa3ec34-b5a2-4093-8bdf-addae02a9134" providerId="ADAL" clId="{CE39E8E6-044B-42BA-8180-05B5313843D5}" dt="2020-02-20T13:49:40.520" v="2833" actId="20577"/>
          <ac:spMkLst>
            <pc:docMk/>
            <pc:sldMk cId="2101289955" sldId="274"/>
            <ac:spMk id="4" creationId="{1FFE30B9-6E1C-4F45-AF30-CE0AC0FE2E0F}"/>
          </ac:spMkLst>
        </pc:spChg>
        <pc:spChg chg="add del">
          <ac:chgData name="director" userId="0aa3ec34-b5a2-4093-8bdf-addae02a9134" providerId="ADAL" clId="{CE39E8E6-044B-42BA-8180-05B5313843D5}" dt="2020-02-20T13:11:15.283" v="744"/>
          <ac:spMkLst>
            <pc:docMk/>
            <pc:sldMk cId="2101289955" sldId="274"/>
            <ac:spMk id="6" creationId="{9406F6F5-B2F9-4815-9185-A71782C1E571}"/>
          </ac:spMkLst>
        </pc:spChg>
        <pc:spChg chg="add del">
          <ac:chgData name="director" userId="0aa3ec34-b5a2-4093-8bdf-addae02a9134" providerId="ADAL" clId="{CE39E8E6-044B-42BA-8180-05B5313843D5}" dt="2020-02-20T13:11:17.709" v="750"/>
          <ac:spMkLst>
            <pc:docMk/>
            <pc:sldMk cId="2101289955" sldId="274"/>
            <ac:spMk id="7" creationId="{31D4612C-9233-4852-8D8B-D428C4ECF68D}"/>
          </ac:spMkLst>
        </pc:spChg>
        <pc:spChg chg="add del">
          <ac:chgData name="director" userId="0aa3ec34-b5a2-4093-8bdf-addae02a9134" providerId="ADAL" clId="{CE39E8E6-044B-42BA-8180-05B5313843D5}" dt="2020-02-20T13:12:04.167" v="784"/>
          <ac:spMkLst>
            <pc:docMk/>
            <pc:sldMk cId="2101289955" sldId="274"/>
            <ac:spMk id="8" creationId="{7D7BEDBD-85AD-4D02-9658-E6BC411A34CE}"/>
          </ac:spMkLst>
        </pc:spChg>
        <pc:spChg chg="add del">
          <ac:chgData name="director" userId="0aa3ec34-b5a2-4093-8bdf-addae02a9134" providerId="ADAL" clId="{CE39E8E6-044B-42BA-8180-05B5313843D5}" dt="2020-02-20T13:12:39.312" v="806"/>
          <ac:spMkLst>
            <pc:docMk/>
            <pc:sldMk cId="2101289955" sldId="274"/>
            <ac:spMk id="9" creationId="{8A4667D4-AC5F-4776-BDFE-462EFE9125B2}"/>
          </ac:spMkLst>
        </pc:spChg>
      </pc:sldChg>
      <pc:sldChg chg="modSp add mod">
        <pc:chgData name="director" userId="0aa3ec34-b5a2-4093-8bdf-addae02a9134" providerId="ADAL" clId="{CE39E8E6-044B-42BA-8180-05B5313843D5}" dt="2020-02-20T13:40:36.320" v="2593" actId="20577"/>
        <pc:sldMkLst>
          <pc:docMk/>
          <pc:sldMk cId="3502779622" sldId="275"/>
        </pc:sldMkLst>
        <pc:spChg chg="mod">
          <ac:chgData name="director" userId="0aa3ec34-b5a2-4093-8bdf-addae02a9134" providerId="ADAL" clId="{CE39E8E6-044B-42BA-8180-05B5313843D5}" dt="2020-02-20T13:14:01.462" v="894" actId="20577"/>
          <ac:spMkLst>
            <pc:docMk/>
            <pc:sldMk cId="3502779622" sldId="275"/>
            <ac:spMk id="3" creationId="{6BEE1BB8-9F9C-4BFB-BE93-0E62D454628D}"/>
          </ac:spMkLst>
        </pc:spChg>
        <pc:spChg chg="mod">
          <ac:chgData name="director" userId="0aa3ec34-b5a2-4093-8bdf-addae02a9134" providerId="ADAL" clId="{CE39E8E6-044B-42BA-8180-05B5313843D5}" dt="2020-02-20T13:40:36.320" v="2593" actId="20577"/>
          <ac:spMkLst>
            <pc:docMk/>
            <pc:sldMk cId="3502779622" sldId="275"/>
            <ac:spMk id="4" creationId="{1FFE30B9-6E1C-4F45-AF30-CE0AC0FE2E0F}"/>
          </ac:spMkLst>
        </pc:spChg>
      </pc:sldChg>
      <pc:sldChg chg="modSp add mod">
        <pc:chgData name="director" userId="0aa3ec34-b5a2-4093-8bdf-addae02a9134" providerId="ADAL" clId="{CE39E8E6-044B-42BA-8180-05B5313843D5}" dt="2020-02-20T13:34:01.162" v="2418" actId="20577"/>
        <pc:sldMkLst>
          <pc:docMk/>
          <pc:sldMk cId="914817797" sldId="276"/>
        </pc:sldMkLst>
        <pc:spChg chg="mod">
          <ac:chgData name="director" userId="0aa3ec34-b5a2-4093-8bdf-addae02a9134" providerId="ADAL" clId="{CE39E8E6-044B-42BA-8180-05B5313843D5}" dt="2020-02-20T13:34:01.162" v="2418" actId="20577"/>
          <ac:spMkLst>
            <pc:docMk/>
            <pc:sldMk cId="914817797" sldId="276"/>
            <ac:spMk id="3" creationId="{6BEE1BB8-9F9C-4BFB-BE93-0E62D454628D}"/>
          </ac:spMkLst>
        </pc:spChg>
        <pc:spChg chg="mod">
          <ac:chgData name="director" userId="0aa3ec34-b5a2-4093-8bdf-addae02a9134" providerId="ADAL" clId="{CE39E8E6-044B-42BA-8180-05B5313843D5}" dt="2020-02-20T13:19:50.884" v="1450" actId="20577"/>
          <ac:spMkLst>
            <pc:docMk/>
            <pc:sldMk cId="914817797" sldId="276"/>
            <ac:spMk id="4" creationId="{1FFE30B9-6E1C-4F45-AF30-CE0AC0FE2E0F}"/>
          </ac:spMkLst>
        </pc:spChg>
      </pc:sldChg>
      <pc:sldChg chg="addSp delSp modSp add mod">
        <pc:chgData name="director" userId="0aa3ec34-b5a2-4093-8bdf-addae02a9134" providerId="ADAL" clId="{CE39E8E6-044B-42BA-8180-05B5313843D5}" dt="2020-02-20T13:45:49.389" v="2830" actId="20577"/>
        <pc:sldMkLst>
          <pc:docMk/>
          <pc:sldMk cId="3565544579" sldId="277"/>
        </pc:sldMkLst>
        <pc:spChg chg="mod">
          <ac:chgData name="director" userId="0aa3ec34-b5a2-4093-8bdf-addae02a9134" providerId="ADAL" clId="{CE39E8E6-044B-42BA-8180-05B5313843D5}" dt="2020-02-20T13:35:01.874" v="2435" actId="20577"/>
          <ac:spMkLst>
            <pc:docMk/>
            <pc:sldMk cId="3565544579" sldId="277"/>
            <ac:spMk id="3" creationId="{6BEE1BB8-9F9C-4BFB-BE93-0E62D454628D}"/>
          </ac:spMkLst>
        </pc:spChg>
        <pc:spChg chg="mod">
          <ac:chgData name="director" userId="0aa3ec34-b5a2-4093-8bdf-addae02a9134" providerId="ADAL" clId="{CE39E8E6-044B-42BA-8180-05B5313843D5}" dt="2020-02-20T13:45:49.389" v="2830" actId="20577"/>
          <ac:spMkLst>
            <pc:docMk/>
            <pc:sldMk cId="3565544579" sldId="277"/>
            <ac:spMk id="4" creationId="{1FFE30B9-6E1C-4F45-AF30-CE0AC0FE2E0F}"/>
          </ac:spMkLst>
        </pc:spChg>
        <pc:spChg chg="add del">
          <ac:chgData name="director" userId="0aa3ec34-b5a2-4093-8bdf-addae02a9134" providerId="ADAL" clId="{CE39E8E6-044B-42BA-8180-05B5313843D5}" dt="2020-02-20T13:21:46.883" v="1571"/>
          <ac:spMkLst>
            <pc:docMk/>
            <pc:sldMk cId="3565544579" sldId="277"/>
            <ac:spMk id="6" creationId="{B67FA08E-AB7F-4982-9137-6608288B81E1}"/>
          </ac:spMkLst>
        </pc:spChg>
      </pc:sldChg>
      <pc:sldChg chg="addSp delSp modSp add mod modNotesTx">
        <pc:chgData name="director" userId="0aa3ec34-b5a2-4093-8bdf-addae02a9134" providerId="ADAL" clId="{CE39E8E6-044B-42BA-8180-05B5313843D5}" dt="2020-02-20T13:46:11.318" v="2832" actId="20577"/>
        <pc:sldMkLst>
          <pc:docMk/>
          <pc:sldMk cId="327912626" sldId="278"/>
        </pc:sldMkLst>
        <pc:spChg chg="mod">
          <ac:chgData name="director" userId="0aa3ec34-b5a2-4093-8bdf-addae02a9134" providerId="ADAL" clId="{CE39E8E6-044B-42BA-8180-05B5313843D5}" dt="2020-02-20T13:28:27.253" v="1929" actId="20577"/>
          <ac:spMkLst>
            <pc:docMk/>
            <pc:sldMk cId="327912626" sldId="278"/>
            <ac:spMk id="3" creationId="{6BEE1BB8-9F9C-4BFB-BE93-0E62D454628D}"/>
          </ac:spMkLst>
        </pc:spChg>
        <pc:spChg chg="mod">
          <ac:chgData name="director" userId="0aa3ec34-b5a2-4093-8bdf-addae02a9134" providerId="ADAL" clId="{CE39E8E6-044B-42BA-8180-05B5313843D5}" dt="2020-02-20T13:46:11.318" v="2832" actId="20577"/>
          <ac:spMkLst>
            <pc:docMk/>
            <pc:sldMk cId="327912626" sldId="278"/>
            <ac:spMk id="4" creationId="{1FFE30B9-6E1C-4F45-AF30-CE0AC0FE2E0F}"/>
          </ac:spMkLst>
        </pc:spChg>
        <pc:spChg chg="add del">
          <ac:chgData name="director" userId="0aa3ec34-b5a2-4093-8bdf-addae02a9134" providerId="ADAL" clId="{CE39E8E6-044B-42BA-8180-05B5313843D5}" dt="2020-02-20T13:29:26.605" v="1992"/>
          <ac:spMkLst>
            <pc:docMk/>
            <pc:sldMk cId="327912626" sldId="278"/>
            <ac:spMk id="6" creationId="{D8466741-9E09-449B-8EF9-555D8D6E718D}"/>
          </ac:spMkLst>
        </pc:spChg>
        <pc:spChg chg="add del">
          <ac:chgData name="director" userId="0aa3ec34-b5a2-4093-8bdf-addae02a9134" providerId="ADAL" clId="{CE39E8E6-044B-42BA-8180-05B5313843D5}" dt="2020-02-20T13:29:44.489" v="1999"/>
          <ac:spMkLst>
            <pc:docMk/>
            <pc:sldMk cId="327912626" sldId="278"/>
            <ac:spMk id="7" creationId="{70061C6C-B329-4370-8549-E7C6CF659BE3}"/>
          </ac:spMkLst>
        </pc:spChg>
        <pc:spChg chg="add del">
          <ac:chgData name="director" userId="0aa3ec34-b5a2-4093-8bdf-addae02a9134" providerId="ADAL" clId="{CE39E8E6-044B-42BA-8180-05B5313843D5}" dt="2020-02-20T13:30:07.071" v="2053"/>
          <ac:spMkLst>
            <pc:docMk/>
            <pc:sldMk cId="327912626" sldId="278"/>
            <ac:spMk id="8" creationId="{831A01FD-F21A-46B0-8B3E-E171F3C3AE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D0C2F5-6210-4E69-A489-800E06ED62F5}" type="datetimeFigureOut">
              <a:rPr lang="en-GB" smtClean="0"/>
              <a:t>20/02/2020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EC3A4A-1F77-47D7-A7E0-67CBB597DCF4}" type="slidenum">
              <a:rPr lang="en-GB" smtClean="0"/>
              <a:t>‹#›</a:t>
            </a:fld>
            <a:endParaRPr lang="en-GB"/>
          </a:p>
        </p:txBody>
      </p:sp>
    </p:spTree>
    <p:extLst>
      <p:ext uri="{BB962C8B-B14F-4D97-AF65-F5344CB8AC3E}">
        <p14:creationId xmlns:p14="http://schemas.microsoft.com/office/powerpoint/2010/main" val="2150022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47F57B2-E7F2-400F-B7D8-2DDBE663655F}"/>
              </a:ext>
            </a:extLst>
          </p:cNvPr>
          <p:cNvSpPr>
            <a:spLocks noGrp="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F02FFA-15F3-4155-BD52-53D883F158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4571F0-4E4C-4735-8387-488163C7F45A}"/>
              </a:ext>
            </a:extLst>
          </p:cNvPr>
          <p:cNvSpPr txBox="1">
            <a:spLocks noGrp="1"/>
          </p:cNvSpPr>
          <p:nvPr>
            <p:ph type="body" sz="quarter" idx="1"/>
          </p:nvPr>
        </p:nvSpPr>
        <p:spPr/>
        <p:txBody>
          <a:bodyPr/>
          <a:lstStyle/>
          <a:p>
            <a:pPr lvl="0"/>
            <a:endParaRPr lang="en-GB" dirty="0"/>
          </a:p>
        </p:txBody>
      </p:sp>
      <p:sp>
        <p:nvSpPr>
          <p:cNvPr id="4" name="Slide Number Placeholder 3">
            <a:extLst>
              <a:ext uri="{FF2B5EF4-FFF2-40B4-BE49-F238E27FC236}">
                <a16:creationId xmlns:a16="http://schemas.microsoft.com/office/drawing/2014/main" id="{B52B015C-B102-4124-A4ED-48DB27383840}"/>
              </a:ext>
            </a:extLst>
          </p:cNvPr>
          <p:cNvSpPr txBox="1"/>
          <p:nvPr/>
        </p:nvSpPr>
        <p:spPr>
          <a:xfrm>
            <a:off x="3970937" y="8829958"/>
            <a:ext cx="3037837" cy="466435"/>
          </a:xfrm>
          <a:prstGeom prst="rect">
            <a:avLst/>
          </a:prstGeom>
          <a:noFill/>
          <a:ln cap="flat">
            <a:noFill/>
          </a:ln>
        </p:spPr>
        <p:txBody>
          <a:bodyPr vert="horz" wrap="square" lIns="93177" tIns="46588" rIns="93177" bIns="46588" anchor="b" anchorCtr="0" compatLnSpc="1">
            <a:noAutofit/>
          </a:bodyPr>
          <a:lstStyle/>
          <a:p>
            <a:pPr marL="0" marR="0" lvl="0" indent="0" algn="r" defTabSz="931773"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6F5BDC-7ADD-44EF-8E34-4F1E7250F3D9}"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F02FFA-15F3-4155-BD52-53D883F158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4571F0-4E4C-4735-8387-488163C7F45A}"/>
              </a:ext>
            </a:extLst>
          </p:cNvPr>
          <p:cNvSpPr txBox="1">
            <a:spLocks noGrp="1"/>
          </p:cNvSpPr>
          <p:nvPr>
            <p:ph type="body" sz="quarter" idx="1"/>
          </p:nvPr>
        </p:nvSpPr>
        <p:spPr/>
        <p:txBody>
          <a:bodyPr/>
          <a:lstStyle/>
          <a:p>
            <a:pPr lvl="0"/>
            <a:endParaRPr lang="en-GB" dirty="0"/>
          </a:p>
        </p:txBody>
      </p:sp>
      <p:sp>
        <p:nvSpPr>
          <p:cNvPr id="4" name="Slide Number Placeholder 3">
            <a:extLst>
              <a:ext uri="{FF2B5EF4-FFF2-40B4-BE49-F238E27FC236}">
                <a16:creationId xmlns:a16="http://schemas.microsoft.com/office/drawing/2014/main" id="{B52B015C-B102-4124-A4ED-48DB27383840}"/>
              </a:ext>
            </a:extLst>
          </p:cNvPr>
          <p:cNvSpPr txBox="1"/>
          <p:nvPr/>
        </p:nvSpPr>
        <p:spPr>
          <a:xfrm>
            <a:off x="3970937" y="8829958"/>
            <a:ext cx="3037837" cy="466435"/>
          </a:xfrm>
          <a:prstGeom prst="rect">
            <a:avLst/>
          </a:prstGeom>
          <a:noFill/>
          <a:ln cap="flat">
            <a:noFill/>
          </a:ln>
        </p:spPr>
        <p:txBody>
          <a:bodyPr vert="horz" wrap="square" lIns="93177" tIns="46588" rIns="93177" bIns="46588" anchor="b" anchorCtr="0" compatLnSpc="1">
            <a:noAutofit/>
          </a:bodyPr>
          <a:lstStyle/>
          <a:p>
            <a:pPr marL="0" marR="0" lvl="0" indent="0" algn="r" defTabSz="931773"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6F5BDC-7ADD-44EF-8E34-4F1E7250F3D9}" type="slidenum">
              <a:t>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278473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F02FFA-15F3-4155-BD52-53D883F158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4571F0-4E4C-4735-8387-488163C7F45A}"/>
              </a:ext>
            </a:extLst>
          </p:cNvPr>
          <p:cNvSpPr txBox="1">
            <a:spLocks noGrp="1"/>
          </p:cNvSpPr>
          <p:nvPr>
            <p:ph type="body" sz="quarter" idx="1"/>
          </p:nvPr>
        </p:nvSpPr>
        <p:spPr/>
        <p:txBody>
          <a:bodyPr/>
          <a:lstStyle/>
          <a:p>
            <a:pPr lvl="0"/>
            <a:endParaRPr lang="en-GB" dirty="0"/>
          </a:p>
        </p:txBody>
      </p:sp>
      <p:sp>
        <p:nvSpPr>
          <p:cNvPr id="4" name="Slide Number Placeholder 3">
            <a:extLst>
              <a:ext uri="{FF2B5EF4-FFF2-40B4-BE49-F238E27FC236}">
                <a16:creationId xmlns:a16="http://schemas.microsoft.com/office/drawing/2014/main" id="{B52B015C-B102-4124-A4ED-48DB27383840}"/>
              </a:ext>
            </a:extLst>
          </p:cNvPr>
          <p:cNvSpPr txBox="1"/>
          <p:nvPr/>
        </p:nvSpPr>
        <p:spPr>
          <a:xfrm>
            <a:off x="3970937" y="8829958"/>
            <a:ext cx="3037837" cy="466435"/>
          </a:xfrm>
          <a:prstGeom prst="rect">
            <a:avLst/>
          </a:prstGeom>
          <a:noFill/>
          <a:ln cap="flat">
            <a:noFill/>
          </a:ln>
        </p:spPr>
        <p:txBody>
          <a:bodyPr vert="horz" wrap="square" lIns="93177" tIns="46588" rIns="93177" bIns="46588" anchor="b" anchorCtr="0" compatLnSpc="1">
            <a:noAutofit/>
          </a:bodyPr>
          <a:lstStyle/>
          <a:p>
            <a:pPr marL="0" marR="0" lvl="0" indent="0" algn="r" defTabSz="931773"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6F5BDC-7ADD-44EF-8E34-4F1E7250F3D9}" type="slidenum">
              <a:t>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704370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F02FFA-15F3-4155-BD52-53D883F158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4571F0-4E4C-4735-8387-488163C7F45A}"/>
              </a:ext>
            </a:extLst>
          </p:cNvPr>
          <p:cNvSpPr txBox="1">
            <a:spLocks noGrp="1"/>
          </p:cNvSpPr>
          <p:nvPr>
            <p:ph type="body" sz="quarter" idx="1"/>
          </p:nvPr>
        </p:nvSpPr>
        <p:spPr/>
        <p:txBody>
          <a:bodyPr/>
          <a:lstStyle/>
          <a:p>
            <a:pPr lvl="0"/>
            <a:endParaRPr lang="en-GB" dirty="0"/>
          </a:p>
        </p:txBody>
      </p:sp>
      <p:sp>
        <p:nvSpPr>
          <p:cNvPr id="4" name="Slide Number Placeholder 3">
            <a:extLst>
              <a:ext uri="{FF2B5EF4-FFF2-40B4-BE49-F238E27FC236}">
                <a16:creationId xmlns:a16="http://schemas.microsoft.com/office/drawing/2014/main" id="{B52B015C-B102-4124-A4ED-48DB27383840}"/>
              </a:ext>
            </a:extLst>
          </p:cNvPr>
          <p:cNvSpPr txBox="1"/>
          <p:nvPr/>
        </p:nvSpPr>
        <p:spPr>
          <a:xfrm>
            <a:off x="3970937" y="8829958"/>
            <a:ext cx="3037837" cy="466435"/>
          </a:xfrm>
          <a:prstGeom prst="rect">
            <a:avLst/>
          </a:prstGeom>
          <a:noFill/>
          <a:ln cap="flat">
            <a:noFill/>
          </a:ln>
        </p:spPr>
        <p:txBody>
          <a:bodyPr vert="horz" wrap="square" lIns="93177" tIns="46588" rIns="93177" bIns="46588" anchor="b" anchorCtr="0" compatLnSpc="1">
            <a:noAutofit/>
          </a:bodyPr>
          <a:lstStyle/>
          <a:p>
            <a:pPr marL="0" marR="0" lvl="0" indent="0" algn="r" defTabSz="931773"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6F5BDC-7ADD-44EF-8E34-4F1E7250F3D9}" type="slidenum">
              <a:t>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80200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F02FFA-15F3-4155-BD52-53D883F158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4571F0-4E4C-4735-8387-488163C7F45A}"/>
              </a:ext>
            </a:extLst>
          </p:cNvPr>
          <p:cNvSpPr txBox="1">
            <a:spLocks noGrp="1"/>
          </p:cNvSpPr>
          <p:nvPr>
            <p:ph type="body" sz="quarter" idx="1"/>
          </p:nvPr>
        </p:nvSpPr>
        <p:spPr/>
        <p:txBody>
          <a:bodyPr/>
          <a:lstStyle/>
          <a:p>
            <a:pPr lvl="0"/>
            <a:endParaRPr lang="en-GB" dirty="0"/>
          </a:p>
        </p:txBody>
      </p:sp>
      <p:sp>
        <p:nvSpPr>
          <p:cNvPr id="4" name="Slide Number Placeholder 3">
            <a:extLst>
              <a:ext uri="{FF2B5EF4-FFF2-40B4-BE49-F238E27FC236}">
                <a16:creationId xmlns:a16="http://schemas.microsoft.com/office/drawing/2014/main" id="{B52B015C-B102-4124-A4ED-48DB27383840}"/>
              </a:ext>
            </a:extLst>
          </p:cNvPr>
          <p:cNvSpPr txBox="1"/>
          <p:nvPr/>
        </p:nvSpPr>
        <p:spPr>
          <a:xfrm>
            <a:off x="3970937" y="8829958"/>
            <a:ext cx="3037837" cy="466435"/>
          </a:xfrm>
          <a:prstGeom prst="rect">
            <a:avLst/>
          </a:prstGeom>
          <a:noFill/>
          <a:ln cap="flat">
            <a:noFill/>
          </a:ln>
        </p:spPr>
        <p:txBody>
          <a:bodyPr vert="horz" wrap="square" lIns="93177" tIns="46588" rIns="93177" bIns="46588" anchor="b" anchorCtr="0" compatLnSpc="1">
            <a:noAutofit/>
          </a:bodyPr>
          <a:lstStyle/>
          <a:p>
            <a:pPr marL="0" marR="0" lvl="0" indent="0" algn="r" defTabSz="931773"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6F5BDC-7ADD-44EF-8E34-4F1E7250F3D9}" type="slidenum">
              <a:t>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35357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F02FFA-15F3-4155-BD52-53D883F158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4571F0-4E4C-4735-8387-488163C7F45A}"/>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There is a surplus of 2000 inmates, you either accelerate the construction of new prisons (2000) or you gradually take out of prison 2000 inmates (first time offenders, for petty crimes-meaning you introduce a more lenient measure of conditional release for them).</a:t>
            </a:r>
            <a:endParaRPr lang="en-GB" dirty="0"/>
          </a:p>
          <a:p>
            <a:pPr lvl="0"/>
            <a:endParaRPr lang="en-GB" dirty="0"/>
          </a:p>
        </p:txBody>
      </p:sp>
      <p:sp>
        <p:nvSpPr>
          <p:cNvPr id="4" name="Slide Number Placeholder 3">
            <a:extLst>
              <a:ext uri="{FF2B5EF4-FFF2-40B4-BE49-F238E27FC236}">
                <a16:creationId xmlns:a16="http://schemas.microsoft.com/office/drawing/2014/main" id="{B52B015C-B102-4124-A4ED-48DB27383840}"/>
              </a:ext>
            </a:extLst>
          </p:cNvPr>
          <p:cNvSpPr txBox="1"/>
          <p:nvPr/>
        </p:nvSpPr>
        <p:spPr>
          <a:xfrm>
            <a:off x="3970937" y="8829958"/>
            <a:ext cx="3037837" cy="466435"/>
          </a:xfrm>
          <a:prstGeom prst="rect">
            <a:avLst/>
          </a:prstGeom>
          <a:noFill/>
          <a:ln cap="flat">
            <a:noFill/>
          </a:ln>
        </p:spPr>
        <p:txBody>
          <a:bodyPr vert="horz" wrap="square" lIns="93177" tIns="46588" rIns="93177" bIns="46588" anchor="b" anchorCtr="0" compatLnSpc="1">
            <a:noAutofit/>
          </a:bodyPr>
          <a:lstStyle/>
          <a:p>
            <a:pPr marL="0" marR="0" lvl="0" indent="0" algn="r" defTabSz="931773"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6F5BDC-7ADD-44EF-8E34-4F1E7250F3D9}" type="slidenum">
              <a:t>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158526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F02FFA-15F3-4155-BD52-53D883F158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4571F0-4E4C-4735-8387-488163C7F45A}"/>
              </a:ext>
            </a:extLst>
          </p:cNvPr>
          <p:cNvSpPr txBox="1">
            <a:spLocks noGrp="1"/>
          </p:cNvSpPr>
          <p:nvPr>
            <p:ph type="body" sz="quarter" idx="1"/>
          </p:nvPr>
        </p:nvSpPr>
        <p:spPr/>
        <p:txBody>
          <a:bodyPr/>
          <a:lstStyle/>
          <a:p>
            <a:pPr lvl="0"/>
            <a:endParaRPr lang="en-GB" dirty="0"/>
          </a:p>
        </p:txBody>
      </p:sp>
      <p:sp>
        <p:nvSpPr>
          <p:cNvPr id="4" name="Slide Number Placeholder 3">
            <a:extLst>
              <a:ext uri="{FF2B5EF4-FFF2-40B4-BE49-F238E27FC236}">
                <a16:creationId xmlns:a16="http://schemas.microsoft.com/office/drawing/2014/main" id="{B52B015C-B102-4124-A4ED-48DB27383840}"/>
              </a:ext>
            </a:extLst>
          </p:cNvPr>
          <p:cNvSpPr txBox="1"/>
          <p:nvPr/>
        </p:nvSpPr>
        <p:spPr>
          <a:xfrm>
            <a:off x="3970937" y="8829958"/>
            <a:ext cx="3037837" cy="466435"/>
          </a:xfrm>
          <a:prstGeom prst="rect">
            <a:avLst/>
          </a:prstGeom>
          <a:noFill/>
          <a:ln cap="flat">
            <a:noFill/>
          </a:ln>
        </p:spPr>
        <p:txBody>
          <a:bodyPr vert="horz" wrap="square" lIns="93177" tIns="46588" rIns="93177" bIns="46588" anchor="b" anchorCtr="0" compatLnSpc="1">
            <a:noAutofit/>
          </a:bodyPr>
          <a:lstStyle/>
          <a:p>
            <a:pPr marL="0" marR="0" lvl="0" indent="0" algn="r" defTabSz="931773"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6F5BDC-7ADD-44EF-8E34-4F1E7250F3D9}" type="slidenum">
              <a:t>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60020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76594-09F0-435D-8113-CE485B3A53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F8DD5C-3F21-4587-AB06-25F0AC0E9B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535F04E-CF42-4207-BB2D-0FE1E364AD84}"/>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5" name="Footer Placeholder 4">
            <a:extLst>
              <a:ext uri="{FF2B5EF4-FFF2-40B4-BE49-F238E27FC236}">
                <a16:creationId xmlns:a16="http://schemas.microsoft.com/office/drawing/2014/main" id="{FF421008-A5C5-4977-867E-CA6AD28554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984D88-1467-4388-AD64-AF9A3E96FE91}"/>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134641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77D82-A1A1-4832-B165-540B41886A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2C17BE-4104-4B31-9FB0-B5C4978FFB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7FDADC-A86A-4957-BAD2-94C6284E0167}"/>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5" name="Footer Placeholder 4">
            <a:extLst>
              <a:ext uri="{FF2B5EF4-FFF2-40B4-BE49-F238E27FC236}">
                <a16:creationId xmlns:a16="http://schemas.microsoft.com/office/drawing/2014/main" id="{E8CE8282-FDC5-4A63-BDC4-2E5CB27D4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3FDE54-11DB-42C8-9D5B-CF53E0968CD1}"/>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220220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19FD33-D2BB-47D0-AFFD-22C0EA835D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2A0E16-61E4-4339-B509-CDA6790E69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0B52FC-7C65-42CD-944D-06470B52CF79}"/>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5" name="Footer Placeholder 4">
            <a:extLst>
              <a:ext uri="{FF2B5EF4-FFF2-40B4-BE49-F238E27FC236}">
                <a16:creationId xmlns:a16="http://schemas.microsoft.com/office/drawing/2014/main" id="{0C64CB5F-8676-4DE7-83AB-D412D2A9AD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2F67FA-1332-49AC-B2FD-BA100C2A785E}"/>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250934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FBE5-A4D8-434D-8C55-FB021CCD6E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5832A7-6445-46EE-BE4E-D4694410B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6857EE-BD47-4BC8-88A6-B3D3F7F17797}"/>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5" name="Footer Placeholder 4">
            <a:extLst>
              <a:ext uri="{FF2B5EF4-FFF2-40B4-BE49-F238E27FC236}">
                <a16:creationId xmlns:a16="http://schemas.microsoft.com/office/drawing/2014/main" id="{C7AE9375-153D-4017-AC2E-25ADCB3E78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B7BB48-7943-4E10-BB13-DD5D0BF7D657}"/>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267132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0ADF-3F0C-4951-8691-86263E4CE8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89FE5D8-0863-47CB-BCD2-A1DB1116E5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7DF2CD-70E7-45C6-A6D0-2CB1CEE8BC2C}"/>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5" name="Footer Placeholder 4">
            <a:extLst>
              <a:ext uri="{FF2B5EF4-FFF2-40B4-BE49-F238E27FC236}">
                <a16:creationId xmlns:a16="http://schemas.microsoft.com/office/drawing/2014/main" id="{07055A24-D16A-4218-A56C-B2A326650F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CD584C-CF62-4B93-BB4D-3148D4A798A4}"/>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133814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1F45A-E485-48E1-AAFE-5E7E57BDD8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80646E-BDDD-41B7-BEF0-D7DFB7950F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C03D63-4ED8-4552-8C2E-69C709180F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474825-D595-4628-A2E1-549BFA7710EC}"/>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6" name="Footer Placeholder 5">
            <a:extLst>
              <a:ext uri="{FF2B5EF4-FFF2-40B4-BE49-F238E27FC236}">
                <a16:creationId xmlns:a16="http://schemas.microsoft.com/office/drawing/2014/main" id="{454D6299-B9C9-4101-9C5F-0F74834D0F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043961-5DBD-4BB9-B28F-EA726F6B19AF}"/>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147762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72BD9-BDF1-4760-94D8-8A1A430761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FFF239-5DD2-4F38-99DC-6F30B194C3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614896-88C1-4C26-B082-33F7A46952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858DDCD-5566-42D2-BAA6-DC98C5B667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F69BA1-4FBE-431F-8DD4-7F553B9D3C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427D96-2EEB-4C66-A937-04545995F6B2}"/>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8" name="Footer Placeholder 7">
            <a:extLst>
              <a:ext uri="{FF2B5EF4-FFF2-40B4-BE49-F238E27FC236}">
                <a16:creationId xmlns:a16="http://schemas.microsoft.com/office/drawing/2014/main" id="{A35D22EE-B0D0-4560-8011-EDB5A7351B3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87A8082-BFD1-4A49-8301-87F90A5180E2}"/>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282202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4F146-F8E4-425A-B56C-0AA5C7E248A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71071D-1A31-4F4E-9C49-C26C44AA132F}"/>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4" name="Footer Placeholder 3">
            <a:extLst>
              <a:ext uri="{FF2B5EF4-FFF2-40B4-BE49-F238E27FC236}">
                <a16:creationId xmlns:a16="http://schemas.microsoft.com/office/drawing/2014/main" id="{B2F168DE-B1CB-4851-8AC2-1DFCE76A7D2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5967F2-D7CF-4AD2-9F20-2BEE627A4B74}"/>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734621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CC8E6E-DF44-45BE-9BF8-090A7094E23D}"/>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3" name="Footer Placeholder 2">
            <a:extLst>
              <a:ext uri="{FF2B5EF4-FFF2-40B4-BE49-F238E27FC236}">
                <a16:creationId xmlns:a16="http://schemas.microsoft.com/office/drawing/2014/main" id="{1D83FE36-C594-407B-B15E-14A7D827B0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0ABCA42-FF96-4C4D-B9F6-BDC966541C61}"/>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22983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A5380-E67B-4E7F-8AE7-AC2B1A1367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BD52900-8570-4D03-8791-52BAB0026B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7A7A0BA-74CE-4BE6-A9D8-E0C2D1525F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6E2E11-B086-499D-840C-891202B45F2C}"/>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6" name="Footer Placeholder 5">
            <a:extLst>
              <a:ext uri="{FF2B5EF4-FFF2-40B4-BE49-F238E27FC236}">
                <a16:creationId xmlns:a16="http://schemas.microsoft.com/office/drawing/2014/main" id="{50028286-9FCB-4D4D-A917-88D7F5F072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37D05F-A0E6-4D46-8F43-ABF19702D9F6}"/>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852430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5C3B-6D6A-48DF-A48E-CDA9B1E307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928714A-74CD-4B95-9FE5-5439FAA2C5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E71F257-1017-4A57-BCD5-1273DC6CE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50A72B-407C-4561-A667-12C539F2E38B}"/>
              </a:ext>
            </a:extLst>
          </p:cNvPr>
          <p:cNvSpPr>
            <a:spLocks noGrp="1"/>
          </p:cNvSpPr>
          <p:nvPr>
            <p:ph type="dt" sz="half" idx="10"/>
          </p:nvPr>
        </p:nvSpPr>
        <p:spPr/>
        <p:txBody>
          <a:bodyPr/>
          <a:lstStyle/>
          <a:p>
            <a:fld id="{6F76F71E-FB1D-48F5-B366-E6E50650A276}" type="datetimeFigureOut">
              <a:rPr lang="en-GB" smtClean="0"/>
              <a:t>20/02/2020</a:t>
            </a:fld>
            <a:endParaRPr lang="en-GB"/>
          </a:p>
        </p:txBody>
      </p:sp>
      <p:sp>
        <p:nvSpPr>
          <p:cNvPr id="6" name="Footer Placeholder 5">
            <a:extLst>
              <a:ext uri="{FF2B5EF4-FFF2-40B4-BE49-F238E27FC236}">
                <a16:creationId xmlns:a16="http://schemas.microsoft.com/office/drawing/2014/main" id="{F5B6B108-FC5D-4F1C-9C47-69FD87D4E9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51595F-6823-494B-B903-9FC38DED4AA9}"/>
              </a:ext>
            </a:extLst>
          </p:cNvPr>
          <p:cNvSpPr>
            <a:spLocks noGrp="1"/>
          </p:cNvSpPr>
          <p:nvPr>
            <p:ph type="sldNum" sz="quarter" idx="12"/>
          </p:nvPr>
        </p:nvSpPr>
        <p:spPr/>
        <p:txBody>
          <a:bodyPr/>
          <a:lstStyle/>
          <a:p>
            <a:fld id="{016DAA0B-72CE-4C23-A67B-FAA0F4A20779}" type="slidenum">
              <a:rPr lang="en-GB" smtClean="0"/>
              <a:t>‹#›</a:t>
            </a:fld>
            <a:endParaRPr lang="en-GB"/>
          </a:p>
        </p:txBody>
      </p:sp>
    </p:spTree>
    <p:extLst>
      <p:ext uri="{BB962C8B-B14F-4D97-AF65-F5344CB8AC3E}">
        <p14:creationId xmlns:p14="http://schemas.microsoft.com/office/powerpoint/2010/main" val="263168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5BA8-7EBF-4478-83D7-8525EDABDA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2DA041-4B05-401E-82C3-AB0252BC3B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E378B1-F69C-4BC0-A6BA-CA43E450E0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6F71E-FB1D-48F5-B366-E6E50650A276}" type="datetimeFigureOut">
              <a:rPr lang="en-GB" smtClean="0"/>
              <a:t>20/02/2020</a:t>
            </a:fld>
            <a:endParaRPr lang="en-GB"/>
          </a:p>
        </p:txBody>
      </p:sp>
      <p:sp>
        <p:nvSpPr>
          <p:cNvPr id="5" name="Footer Placeholder 4">
            <a:extLst>
              <a:ext uri="{FF2B5EF4-FFF2-40B4-BE49-F238E27FC236}">
                <a16:creationId xmlns:a16="http://schemas.microsoft.com/office/drawing/2014/main" id="{C0428174-3C52-4020-97D2-89BF3ECB2C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E0EE29-AE2E-490E-B6DD-0D62F51F6D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DAA0B-72CE-4C23-A67B-FAA0F4A20779}" type="slidenum">
              <a:rPr lang="en-GB" smtClean="0"/>
              <a:t>‹#›</a:t>
            </a:fld>
            <a:endParaRPr lang="en-GB"/>
          </a:p>
        </p:txBody>
      </p:sp>
    </p:spTree>
    <p:extLst>
      <p:ext uri="{BB962C8B-B14F-4D97-AF65-F5344CB8AC3E}">
        <p14:creationId xmlns:p14="http://schemas.microsoft.com/office/powerpoint/2010/main" val="3302560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AFD32D87-3DC9-4BEB-8CB7-6C8BF4BAA751}"/>
              </a:ext>
            </a:extLst>
          </p:cNvPr>
          <p:cNvSpPr>
            <a:spLocks noMove="1" noResize="1"/>
          </p:cNvSpPr>
          <p:nvPr/>
        </p:nvSpPr>
        <p:spPr>
          <a:xfrm>
            <a:off x="446538" y="457200"/>
            <a:ext cx="3703320" cy="9499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Rectangle 10">
            <a:extLst>
              <a:ext uri="{FF2B5EF4-FFF2-40B4-BE49-F238E27FC236}">
                <a16:creationId xmlns:a16="http://schemas.microsoft.com/office/drawing/2014/main" id="{200AEB9B-E54D-42EE-B0D3-B19801FD2630}"/>
              </a:ext>
            </a:extLst>
          </p:cNvPr>
          <p:cNvSpPr>
            <a:spLocks noMove="1" noResize="1"/>
          </p:cNvSpPr>
          <p:nvPr/>
        </p:nvSpPr>
        <p:spPr>
          <a:xfrm>
            <a:off x="8042148" y="453642"/>
            <a:ext cx="3703320" cy="98554"/>
          </a:xfrm>
          <a:prstGeom prst="rect">
            <a:avLst/>
          </a:prstGeom>
          <a:solidFill>
            <a:srgbClr val="969FA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Rectangle 12">
            <a:extLst>
              <a:ext uri="{FF2B5EF4-FFF2-40B4-BE49-F238E27FC236}">
                <a16:creationId xmlns:a16="http://schemas.microsoft.com/office/drawing/2014/main" id="{4E0E63C9-CED8-45BA-B9A5-3C21E43E05CC}"/>
              </a:ext>
            </a:extLst>
          </p:cNvPr>
          <p:cNvSpPr>
            <a:spLocks noMove="1" noResize="1"/>
          </p:cNvSpPr>
          <p:nvPr/>
        </p:nvSpPr>
        <p:spPr>
          <a:xfrm>
            <a:off x="4241828" y="457200"/>
            <a:ext cx="3703320" cy="91440"/>
          </a:xfrm>
          <a:prstGeom prst="rect">
            <a:avLst/>
          </a:prstGeom>
          <a:solidFill>
            <a:srgbClr val="ED842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5" name="Rectangle 14">
            <a:extLst>
              <a:ext uri="{FF2B5EF4-FFF2-40B4-BE49-F238E27FC236}">
                <a16:creationId xmlns:a16="http://schemas.microsoft.com/office/drawing/2014/main" id="{006F1AEF-B7F4-42A6-8ADE-B9EE1A44EB3F}"/>
              </a:ext>
            </a:extLst>
          </p:cNvPr>
          <p:cNvSpPr>
            <a:spLocks noMove="1" noResize="1"/>
          </p:cNvSpPr>
          <p:nvPr/>
        </p:nvSpPr>
        <p:spPr>
          <a:xfrm>
            <a:off x="446538" y="3085761"/>
            <a:ext cx="11262865" cy="330479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6" name="Rectangle 16">
            <a:extLst>
              <a:ext uri="{FF2B5EF4-FFF2-40B4-BE49-F238E27FC236}">
                <a16:creationId xmlns:a16="http://schemas.microsoft.com/office/drawing/2014/main" id="{9E05E908-098C-486D-B5BE-CA636973AE83}"/>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ill Sans MT"/>
            </a:endParaRPr>
          </a:p>
        </p:txBody>
      </p:sp>
      <p:sp>
        <p:nvSpPr>
          <p:cNvPr id="7" name="Rectangle 18">
            <a:extLst>
              <a:ext uri="{FF2B5EF4-FFF2-40B4-BE49-F238E27FC236}">
                <a16:creationId xmlns:a16="http://schemas.microsoft.com/office/drawing/2014/main" id="{5A1DA503-48FB-4298-A3AB-E0795051CE7C}"/>
              </a:ext>
            </a:extLst>
          </p:cNvPr>
          <p:cNvSpPr>
            <a:spLocks noMove="1" noResize="1"/>
          </p:cNvSpPr>
          <p:nvPr/>
        </p:nvSpPr>
        <p:spPr>
          <a:xfrm>
            <a:off x="0" y="0"/>
            <a:ext cx="12191996" cy="6858000"/>
          </a:xfrm>
          <a:prstGeom prst="rect">
            <a:avLst/>
          </a:prstGeom>
          <a:solidFill>
            <a:srgbClr val="C0000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8" name="Rectangle 22">
            <a:extLst>
              <a:ext uri="{FF2B5EF4-FFF2-40B4-BE49-F238E27FC236}">
                <a16:creationId xmlns:a16="http://schemas.microsoft.com/office/drawing/2014/main" id="{C750AF56-BAEE-4B2F-9AE1-7F3721065C3A}"/>
              </a:ext>
            </a:extLst>
          </p:cNvPr>
          <p:cNvSpPr>
            <a:spLocks noMove="1" noResize="1"/>
          </p:cNvSpPr>
          <p:nvPr/>
        </p:nvSpPr>
        <p:spPr>
          <a:xfrm>
            <a:off x="8184638" y="6259653"/>
            <a:ext cx="3546079" cy="111657"/>
          </a:xfrm>
          <a:prstGeom prst="rect">
            <a:avLst/>
          </a:prstGeom>
          <a:solidFill>
            <a:srgbClr val="FFFFFF"/>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9" name="Title 1">
            <a:extLst>
              <a:ext uri="{FF2B5EF4-FFF2-40B4-BE49-F238E27FC236}">
                <a16:creationId xmlns:a16="http://schemas.microsoft.com/office/drawing/2014/main" id="{9D481077-7979-4806-999B-FE40ECDC5800}"/>
              </a:ext>
            </a:extLst>
          </p:cNvPr>
          <p:cNvSpPr txBox="1">
            <a:spLocks noGrp="1"/>
          </p:cNvSpPr>
          <p:nvPr>
            <p:ph type="title"/>
          </p:nvPr>
        </p:nvSpPr>
        <p:spPr>
          <a:xfrm>
            <a:off x="446528" y="1507415"/>
            <a:ext cx="7628208" cy="3703320"/>
          </a:xfrm>
        </p:spPr>
        <p:txBody>
          <a:bodyPr/>
          <a:lstStyle/>
          <a:p>
            <a:pPr lvl="0"/>
            <a:r>
              <a:rPr lang="en-US" dirty="0" err="1">
                <a:solidFill>
                  <a:srgbClr val="FFFFFF"/>
                </a:solidFill>
              </a:rPr>
              <a:t>Rezmive</a:t>
            </a:r>
            <a:r>
              <a:rPr lang="en-GB" dirty="0">
                <a:solidFill>
                  <a:schemeClr val="bg1"/>
                </a:solidFill>
              </a:rPr>
              <a:t>ş</a:t>
            </a:r>
            <a:r>
              <a:rPr lang="en-US" dirty="0">
                <a:solidFill>
                  <a:srgbClr val="FFFFFF"/>
                </a:solidFill>
              </a:rPr>
              <a:t> &amp; Others and</a:t>
            </a:r>
            <a:br>
              <a:rPr lang="en-US" dirty="0">
                <a:solidFill>
                  <a:srgbClr val="FFFFFF"/>
                </a:solidFill>
              </a:rPr>
            </a:br>
            <a:r>
              <a:rPr lang="en-US" dirty="0" err="1">
                <a:solidFill>
                  <a:srgbClr val="FFFFFF"/>
                </a:solidFill>
              </a:rPr>
              <a:t>Bragadireanu</a:t>
            </a:r>
            <a:r>
              <a:rPr lang="en-US" dirty="0">
                <a:solidFill>
                  <a:srgbClr val="FFFFFF"/>
                </a:solidFill>
              </a:rPr>
              <a:t> Groups</a:t>
            </a:r>
          </a:p>
        </p:txBody>
      </p:sp>
      <p:sp>
        <p:nvSpPr>
          <p:cNvPr id="10" name="Content Placeholder 2">
            <a:extLst>
              <a:ext uri="{FF2B5EF4-FFF2-40B4-BE49-F238E27FC236}">
                <a16:creationId xmlns:a16="http://schemas.microsoft.com/office/drawing/2014/main" id="{637EB73C-2D73-454E-9FC6-AE320DF0E9EB}"/>
              </a:ext>
            </a:extLst>
          </p:cNvPr>
          <p:cNvSpPr txBox="1">
            <a:spLocks noGrp="1"/>
          </p:cNvSpPr>
          <p:nvPr>
            <p:ph idx="1"/>
          </p:nvPr>
        </p:nvSpPr>
        <p:spPr>
          <a:xfrm>
            <a:off x="7357326" y="1475768"/>
            <a:ext cx="3546079" cy="3703320"/>
          </a:xfrm>
        </p:spPr>
        <p:txBody>
          <a:bodyPr anchor="b"/>
          <a:lstStyle/>
          <a:p>
            <a:pPr marL="0" lvl="0" indent="0">
              <a:spcBef>
                <a:spcPts val="800"/>
              </a:spcBef>
              <a:buNone/>
            </a:pPr>
            <a:endParaRPr lang="en-US" sz="3200" dirty="0">
              <a:solidFill>
                <a:srgbClr val="FFFFFF"/>
              </a:solidFill>
              <a:latin typeface="Calibri Light" pitchFamily="34"/>
              <a:cs typeface="Calibri Light" pitchFamily="34"/>
            </a:endParaRPr>
          </a:p>
        </p:txBody>
      </p:sp>
      <p:pic>
        <p:nvPicPr>
          <p:cNvPr id="11" name="Image 10">
            <a:extLst>
              <a:ext uri="{FF2B5EF4-FFF2-40B4-BE49-F238E27FC236}">
                <a16:creationId xmlns:a16="http://schemas.microsoft.com/office/drawing/2014/main" id="{803B2972-1F91-429F-9B24-85D6C5CC67DE}"/>
              </a:ext>
            </a:extLst>
          </p:cNvPr>
          <p:cNvPicPr>
            <a:picLocks noChangeAspect="1"/>
          </p:cNvPicPr>
          <p:nvPr/>
        </p:nvPicPr>
        <p:blipFill>
          <a:blip r:embed="rId3"/>
          <a:stretch>
            <a:fillRect/>
          </a:stretch>
        </p:blipFill>
        <p:spPr>
          <a:xfrm>
            <a:off x="10416917" y="4952006"/>
            <a:ext cx="972967" cy="1036947"/>
          </a:xfrm>
          <a:prstGeom prst="rect">
            <a:avLst/>
          </a:prstGeom>
          <a:noFill/>
          <a:ln cap="flat">
            <a:noFill/>
          </a:ln>
          <a:effectLst>
            <a:outerShdw dist="139699" dir="2700000" algn="tl">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E8BADDB-DC41-4BE4-BCB9-C0231CA555A1}"/>
              </a:ext>
            </a:extLst>
          </p:cNvPr>
          <p:cNvSpPr>
            <a:spLocks noMove="1" noResize="1"/>
          </p:cNvSpPr>
          <p:nvPr/>
        </p:nvSpPr>
        <p:spPr>
          <a:xfrm>
            <a:off x="321567" y="320040"/>
            <a:ext cx="11548872" cy="6217920"/>
          </a:xfrm>
          <a:prstGeom prst="rect">
            <a:avLst/>
          </a:prstGeom>
          <a:solidFill>
            <a:srgbClr val="FFFFFF">
              <a:alpha val="8000"/>
            </a:srgbClr>
          </a:solidFill>
          <a:ln w="28575" cap="flat">
            <a:solidFill>
              <a:srgbClr val="C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3" name="Title 1">
            <a:extLst>
              <a:ext uri="{FF2B5EF4-FFF2-40B4-BE49-F238E27FC236}">
                <a16:creationId xmlns:a16="http://schemas.microsoft.com/office/drawing/2014/main" id="{6BEE1BB8-9F9C-4BFB-BE93-0E62D454628D}"/>
              </a:ext>
            </a:extLst>
          </p:cNvPr>
          <p:cNvSpPr txBox="1">
            <a:spLocks noGrp="1"/>
          </p:cNvSpPr>
          <p:nvPr>
            <p:ph type="title"/>
          </p:nvPr>
        </p:nvSpPr>
        <p:spPr/>
        <p:txBody>
          <a:bodyPr/>
          <a:lstStyle/>
          <a:p>
            <a:pPr lvl="0"/>
            <a:r>
              <a:rPr lang="en-US" dirty="0" err="1">
                <a:solidFill>
                  <a:srgbClr val="C00000"/>
                </a:solidFill>
              </a:rPr>
              <a:t>Rezmive</a:t>
            </a:r>
            <a:r>
              <a:rPr lang="en-GB" dirty="0">
                <a:solidFill>
                  <a:srgbClr val="C00000"/>
                </a:solidFill>
              </a:rPr>
              <a:t>ş</a:t>
            </a:r>
            <a:r>
              <a:rPr lang="en-US" dirty="0">
                <a:solidFill>
                  <a:srgbClr val="C00000"/>
                </a:solidFill>
              </a:rPr>
              <a:t> &amp; Others and </a:t>
            </a:r>
            <a:r>
              <a:rPr lang="en-US" dirty="0" err="1">
                <a:solidFill>
                  <a:srgbClr val="C00000"/>
                </a:solidFill>
              </a:rPr>
              <a:t>Bragadireanu</a:t>
            </a:r>
            <a:r>
              <a:rPr lang="en-US" dirty="0">
                <a:solidFill>
                  <a:srgbClr val="C00000"/>
                </a:solidFill>
              </a:rPr>
              <a:t> Groups</a:t>
            </a:r>
            <a:endParaRPr lang="en-GB" dirty="0">
              <a:solidFill>
                <a:srgbClr val="C00000"/>
              </a:solidFill>
            </a:endParaRPr>
          </a:p>
        </p:txBody>
      </p:sp>
      <p:sp>
        <p:nvSpPr>
          <p:cNvPr id="4" name="Content Placeholder 2">
            <a:extLst>
              <a:ext uri="{FF2B5EF4-FFF2-40B4-BE49-F238E27FC236}">
                <a16:creationId xmlns:a16="http://schemas.microsoft.com/office/drawing/2014/main" id="{1FFE30B9-6E1C-4F45-AF30-CE0AC0FE2E0F}"/>
              </a:ext>
            </a:extLst>
          </p:cNvPr>
          <p:cNvSpPr txBox="1">
            <a:spLocks noGrp="1"/>
          </p:cNvSpPr>
          <p:nvPr>
            <p:ph idx="1"/>
          </p:nvPr>
        </p:nvSpPr>
        <p:spPr/>
        <p:txBody>
          <a:bodyPr>
            <a:normAutofit/>
          </a:bodyPr>
          <a:lstStyle/>
          <a:p>
            <a:pPr>
              <a:spcAft>
                <a:spcPts val="600"/>
              </a:spcAft>
            </a:pPr>
            <a:r>
              <a:rPr lang="en-US" b="1" dirty="0"/>
              <a:t>Groups concern</a:t>
            </a:r>
            <a:r>
              <a:rPr lang="en-US" dirty="0"/>
              <a:t>: </a:t>
            </a:r>
            <a:r>
              <a:rPr lang="en-GB" dirty="0"/>
              <a:t>inhuman and/or degrading treatment suffered by the applicants due to overcrowding and poor conditions of detention in prisons and police arrest and detention centres, and also the lack of an effective remedy in this regard.</a:t>
            </a:r>
          </a:p>
          <a:p>
            <a:pPr>
              <a:spcAft>
                <a:spcPts val="600"/>
              </a:spcAft>
            </a:pPr>
            <a:r>
              <a:rPr lang="en-GB" b="1" dirty="0"/>
              <a:t>Original judgments</a:t>
            </a:r>
            <a:r>
              <a:rPr lang="en-GB" dirty="0"/>
              <a:t> date from </a:t>
            </a:r>
            <a:r>
              <a:rPr lang="en-GB" b="1" dirty="0"/>
              <a:t>2007</a:t>
            </a:r>
            <a:r>
              <a:rPr lang="en-GB" dirty="0"/>
              <a:t>.</a:t>
            </a:r>
            <a:endParaRPr lang="en-GB" b="1" dirty="0"/>
          </a:p>
          <a:p>
            <a:pPr>
              <a:spcAft>
                <a:spcPts val="600"/>
              </a:spcAft>
            </a:pPr>
            <a:r>
              <a:rPr lang="en-GB" b="1" dirty="0"/>
              <a:t>Pilot judgment</a:t>
            </a:r>
            <a:r>
              <a:rPr lang="en-GB" dirty="0"/>
              <a:t> in </a:t>
            </a:r>
            <a:r>
              <a:rPr lang="en-GB" b="1" dirty="0"/>
              <a:t>2017</a:t>
            </a:r>
            <a:r>
              <a:rPr lang="en-GB" dirty="0"/>
              <a:t> stated that the problem still persisted.</a:t>
            </a:r>
          </a:p>
          <a:p>
            <a:pPr>
              <a:spcAft>
                <a:spcPts val="600"/>
              </a:spcAft>
            </a:pPr>
            <a:r>
              <a:rPr lang="en-GB" b="1" dirty="0"/>
              <a:t>Reforms</a:t>
            </a:r>
            <a:r>
              <a:rPr lang="en-GB" dirty="0"/>
              <a:t> required under three broad headings.</a:t>
            </a:r>
            <a:endParaRPr lang="en-US" dirty="0"/>
          </a:p>
        </p:txBody>
      </p:sp>
      <p:cxnSp>
        <p:nvCxnSpPr>
          <p:cNvPr id="5" name="Straight Connector 6">
            <a:extLst>
              <a:ext uri="{FF2B5EF4-FFF2-40B4-BE49-F238E27FC236}">
                <a16:creationId xmlns:a16="http://schemas.microsoft.com/office/drawing/2014/main" id="{F4B586DA-ECC9-48D4-89E3-45DFF6FCB08F}"/>
              </a:ext>
            </a:extLst>
          </p:cNvPr>
          <p:cNvCxnSpPr/>
          <p:nvPr/>
        </p:nvCxnSpPr>
        <p:spPr>
          <a:xfrm>
            <a:off x="838200" y="1480185"/>
            <a:ext cx="10363197" cy="0"/>
          </a:xfrm>
          <a:prstGeom prst="straightConnector1">
            <a:avLst/>
          </a:prstGeom>
          <a:noFill/>
          <a:ln w="12701" cap="flat">
            <a:solidFill>
              <a:srgbClr val="A6A6A6"/>
            </a:solidFill>
            <a:prstDash val="solid"/>
            <a:miter/>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E8BADDB-DC41-4BE4-BCB9-C0231CA555A1}"/>
              </a:ext>
            </a:extLst>
          </p:cNvPr>
          <p:cNvSpPr>
            <a:spLocks noMove="1" noResize="1"/>
          </p:cNvSpPr>
          <p:nvPr/>
        </p:nvSpPr>
        <p:spPr>
          <a:xfrm>
            <a:off x="321567" y="320040"/>
            <a:ext cx="11548872" cy="6217920"/>
          </a:xfrm>
          <a:prstGeom prst="rect">
            <a:avLst/>
          </a:prstGeom>
          <a:solidFill>
            <a:srgbClr val="FFFFFF">
              <a:alpha val="8000"/>
            </a:srgbClr>
          </a:solidFill>
          <a:ln w="28575" cap="flat">
            <a:solidFill>
              <a:srgbClr val="C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3" name="Title 1">
            <a:extLst>
              <a:ext uri="{FF2B5EF4-FFF2-40B4-BE49-F238E27FC236}">
                <a16:creationId xmlns:a16="http://schemas.microsoft.com/office/drawing/2014/main" id="{6BEE1BB8-9F9C-4BFB-BE93-0E62D454628D}"/>
              </a:ext>
            </a:extLst>
          </p:cNvPr>
          <p:cNvSpPr txBox="1">
            <a:spLocks noGrp="1"/>
          </p:cNvSpPr>
          <p:nvPr>
            <p:ph type="title"/>
          </p:nvPr>
        </p:nvSpPr>
        <p:spPr/>
        <p:txBody>
          <a:bodyPr/>
          <a:lstStyle/>
          <a:p>
            <a:pPr lvl="0"/>
            <a:r>
              <a:rPr lang="en-US" dirty="0">
                <a:solidFill>
                  <a:srgbClr val="C6483A"/>
                </a:solidFill>
              </a:rPr>
              <a:t>Reforms required</a:t>
            </a:r>
            <a:endParaRPr lang="en-GB" dirty="0">
              <a:solidFill>
                <a:srgbClr val="C6483A"/>
              </a:solidFill>
            </a:endParaRPr>
          </a:p>
        </p:txBody>
      </p:sp>
      <p:sp>
        <p:nvSpPr>
          <p:cNvPr id="4" name="Content Placeholder 2">
            <a:extLst>
              <a:ext uri="{FF2B5EF4-FFF2-40B4-BE49-F238E27FC236}">
                <a16:creationId xmlns:a16="http://schemas.microsoft.com/office/drawing/2014/main" id="{1FFE30B9-6E1C-4F45-AF30-CE0AC0FE2E0F}"/>
              </a:ext>
            </a:extLst>
          </p:cNvPr>
          <p:cNvSpPr txBox="1">
            <a:spLocks noGrp="1"/>
          </p:cNvSpPr>
          <p:nvPr>
            <p:ph idx="1"/>
          </p:nvPr>
        </p:nvSpPr>
        <p:spPr/>
        <p:txBody>
          <a:bodyPr>
            <a:normAutofit/>
          </a:bodyPr>
          <a:lstStyle/>
          <a:p>
            <a:pPr marL="514350" lvl="0" indent="-514350">
              <a:spcAft>
                <a:spcPts val="600"/>
              </a:spcAft>
              <a:buFont typeface="+mj-lt"/>
              <a:buAutoNum type="arabicPeriod"/>
            </a:pPr>
            <a:r>
              <a:rPr lang="en-US" dirty="0"/>
              <a:t>M</a:t>
            </a:r>
            <a:r>
              <a:rPr lang="en-GB" dirty="0" err="1"/>
              <a:t>easures</a:t>
            </a:r>
            <a:r>
              <a:rPr lang="en-GB" dirty="0"/>
              <a:t> aimed at reducing overcrowding; </a:t>
            </a:r>
          </a:p>
          <a:p>
            <a:pPr marL="514350" lvl="0" indent="-514350">
              <a:spcAft>
                <a:spcPts val="600"/>
              </a:spcAft>
              <a:buFont typeface="+mj-lt"/>
              <a:buAutoNum type="arabicPeriod"/>
            </a:pPr>
            <a:r>
              <a:rPr lang="en-GB" dirty="0"/>
              <a:t>Measures aimed at improving material conditions of detention;</a:t>
            </a:r>
          </a:p>
          <a:p>
            <a:pPr marL="514350" lvl="0" indent="-514350">
              <a:spcAft>
                <a:spcPts val="600"/>
              </a:spcAft>
              <a:buFont typeface="+mj-lt"/>
              <a:buAutoNum type="arabicPeriod"/>
            </a:pPr>
            <a:r>
              <a:rPr lang="en-GB" dirty="0"/>
              <a:t>Measures to introduce a specific compensatory remedy, capable of affording adequate compensation.</a:t>
            </a:r>
          </a:p>
          <a:p>
            <a:pPr marL="0" lvl="0" indent="0">
              <a:spcAft>
                <a:spcPts val="600"/>
              </a:spcAft>
              <a:buNone/>
            </a:pPr>
            <a:r>
              <a:rPr lang="en-GB" b="1" dirty="0"/>
              <a:t>Update:</a:t>
            </a:r>
          </a:p>
          <a:p>
            <a:pPr>
              <a:spcAft>
                <a:spcPts val="600"/>
              </a:spcAft>
            </a:pPr>
            <a:r>
              <a:rPr lang="en-GB" dirty="0"/>
              <a:t>Serious delays in (1) and (2): the reduction of overcrowding and measures to improve material conditions; and</a:t>
            </a:r>
          </a:p>
          <a:p>
            <a:pPr>
              <a:spcAft>
                <a:spcPts val="600"/>
              </a:spcAft>
            </a:pPr>
            <a:r>
              <a:rPr lang="en-GB" dirty="0"/>
              <a:t>Removal of (3) the compensatory remedy.</a:t>
            </a:r>
          </a:p>
          <a:p>
            <a:pPr>
              <a:spcAft>
                <a:spcPts val="600"/>
              </a:spcAft>
            </a:pPr>
            <a:endParaRPr lang="en-GB" dirty="0"/>
          </a:p>
          <a:p>
            <a:pPr marL="0" lvl="0" indent="0">
              <a:spcAft>
                <a:spcPts val="600"/>
              </a:spcAft>
              <a:buNone/>
            </a:pPr>
            <a:endParaRPr lang="en-US" b="1" dirty="0"/>
          </a:p>
          <a:p>
            <a:pPr marL="514350" lvl="0" indent="-514350">
              <a:spcAft>
                <a:spcPts val="600"/>
              </a:spcAft>
              <a:buFont typeface="+mj-lt"/>
              <a:buAutoNum type="arabicPeriod"/>
            </a:pPr>
            <a:endParaRPr lang="en-US" dirty="0"/>
          </a:p>
        </p:txBody>
      </p:sp>
      <p:cxnSp>
        <p:nvCxnSpPr>
          <p:cNvPr id="5" name="Straight Connector 6">
            <a:extLst>
              <a:ext uri="{FF2B5EF4-FFF2-40B4-BE49-F238E27FC236}">
                <a16:creationId xmlns:a16="http://schemas.microsoft.com/office/drawing/2014/main" id="{F4B586DA-ECC9-48D4-89E3-45DFF6FCB08F}"/>
              </a:ext>
            </a:extLst>
          </p:cNvPr>
          <p:cNvCxnSpPr/>
          <p:nvPr/>
        </p:nvCxnSpPr>
        <p:spPr>
          <a:xfrm>
            <a:off x="952503" y="1284713"/>
            <a:ext cx="10363197" cy="0"/>
          </a:xfrm>
          <a:prstGeom prst="straightConnector1">
            <a:avLst/>
          </a:prstGeom>
          <a:noFill/>
          <a:ln w="12701" cap="flat">
            <a:solidFill>
              <a:srgbClr val="A6A6A6"/>
            </a:solidFill>
            <a:prstDash val="solid"/>
            <a:miter/>
          </a:ln>
        </p:spPr>
      </p:cxnSp>
    </p:spTree>
    <p:extLst>
      <p:ext uri="{BB962C8B-B14F-4D97-AF65-F5344CB8AC3E}">
        <p14:creationId xmlns:p14="http://schemas.microsoft.com/office/powerpoint/2010/main" val="240457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E8BADDB-DC41-4BE4-BCB9-C0231CA555A1}"/>
              </a:ext>
            </a:extLst>
          </p:cNvPr>
          <p:cNvSpPr>
            <a:spLocks noMove="1" noResize="1"/>
          </p:cNvSpPr>
          <p:nvPr/>
        </p:nvSpPr>
        <p:spPr>
          <a:xfrm>
            <a:off x="321567" y="320040"/>
            <a:ext cx="11548872" cy="6217920"/>
          </a:xfrm>
          <a:prstGeom prst="rect">
            <a:avLst/>
          </a:prstGeom>
          <a:solidFill>
            <a:srgbClr val="FFFFFF">
              <a:alpha val="8000"/>
            </a:srgbClr>
          </a:solidFill>
          <a:ln w="28575" cap="flat">
            <a:solidFill>
              <a:srgbClr val="C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3" name="Title 1">
            <a:extLst>
              <a:ext uri="{FF2B5EF4-FFF2-40B4-BE49-F238E27FC236}">
                <a16:creationId xmlns:a16="http://schemas.microsoft.com/office/drawing/2014/main" id="{6BEE1BB8-9F9C-4BFB-BE93-0E62D454628D}"/>
              </a:ext>
            </a:extLst>
          </p:cNvPr>
          <p:cNvSpPr txBox="1">
            <a:spLocks noGrp="1"/>
          </p:cNvSpPr>
          <p:nvPr>
            <p:ph type="title"/>
          </p:nvPr>
        </p:nvSpPr>
        <p:spPr/>
        <p:txBody>
          <a:bodyPr/>
          <a:lstStyle/>
          <a:p>
            <a:pPr lvl="0"/>
            <a:r>
              <a:rPr lang="en-US" dirty="0">
                <a:solidFill>
                  <a:srgbClr val="C6483A"/>
                </a:solidFill>
              </a:rPr>
              <a:t>Overcrowding (pages 1 – 2 of submission)</a:t>
            </a:r>
            <a:endParaRPr lang="en-GB" dirty="0">
              <a:solidFill>
                <a:srgbClr val="C6483A"/>
              </a:solidFill>
            </a:endParaRPr>
          </a:p>
        </p:txBody>
      </p:sp>
      <p:sp>
        <p:nvSpPr>
          <p:cNvPr id="4" name="Content Placeholder 2">
            <a:extLst>
              <a:ext uri="{FF2B5EF4-FFF2-40B4-BE49-F238E27FC236}">
                <a16:creationId xmlns:a16="http://schemas.microsoft.com/office/drawing/2014/main" id="{1FFE30B9-6E1C-4F45-AF30-CE0AC0FE2E0F}"/>
              </a:ext>
            </a:extLst>
          </p:cNvPr>
          <p:cNvSpPr txBox="1">
            <a:spLocks noGrp="1"/>
          </p:cNvSpPr>
          <p:nvPr>
            <p:ph idx="1"/>
          </p:nvPr>
        </p:nvSpPr>
        <p:spPr/>
        <p:txBody>
          <a:bodyPr>
            <a:normAutofit lnSpcReduction="10000"/>
          </a:bodyPr>
          <a:lstStyle/>
          <a:p>
            <a:pPr marL="0" indent="0">
              <a:spcAft>
                <a:spcPts val="600"/>
              </a:spcAft>
              <a:buNone/>
            </a:pPr>
            <a:r>
              <a:rPr lang="en-US" dirty="0"/>
              <a:t>In prisons:</a:t>
            </a:r>
          </a:p>
          <a:p>
            <a:pPr>
              <a:spcAft>
                <a:spcPts val="600"/>
              </a:spcAft>
            </a:pPr>
            <a:r>
              <a:rPr lang="en-US" b="1" dirty="0"/>
              <a:t>111%</a:t>
            </a:r>
            <a:r>
              <a:rPr lang="en-US" dirty="0"/>
              <a:t> rate of occupancy in 2019;</a:t>
            </a:r>
          </a:p>
          <a:p>
            <a:pPr>
              <a:spcAft>
                <a:spcPts val="600"/>
              </a:spcAft>
            </a:pPr>
            <a:r>
              <a:rPr lang="en-US" b="1" dirty="0"/>
              <a:t>Lack of renovation: </a:t>
            </a:r>
            <a:r>
              <a:rPr lang="en-GB" dirty="0"/>
              <a:t>by the end of 2018, 500 detention places should have been modernised. However, only 282 were modernised;</a:t>
            </a:r>
            <a:endParaRPr lang="en-US" dirty="0"/>
          </a:p>
          <a:p>
            <a:pPr>
              <a:spcAft>
                <a:spcPts val="600"/>
              </a:spcAft>
            </a:pPr>
            <a:r>
              <a:rPr lang="en-US" b="1" dirty="0"/>
              <a:t>Lack of construction: </a:t>
            </a:r>
            <a:r>
              <a:rPr lang="en-GB" dirty="0"/>
              <a:t>new construction of prisons: new constructions are still only in the feasibility study stage, with a delay of 1.5 years. </a:t>
            </a:r>
            <a:endParaRPr lang="en-US" dirty="0"/>
          </a:p>
          <a:p>
            <a:pPr>
              <a:spcAft>
                <a:spcPts val="600"/>
              </a:spcAft>
            </a:pPr>
            <a:endParaRPr lang="en-US" dirty="0"/>
          </a:p>
          <a:p>
            <a:pPr marL="0" indent="0">
              <a:spcAft>
                <a:spcPts val="600"/>
              </a:spcAft>
              <a:buNone/>
            </a:pPr>
            <a:r>
              <a:rPr lang="en-US" dirty="0"/>
              <a:t>In police detention and detention </a:t>
            </a:r>
            <a:r>
              <a:rPr lang="en-US" dirty="0" err="1"/>
              <a:t>centres</a:t>
            </a:r>
            <a:r>
              <a:rPr lang="en-US" dirty="0"/>
              <a:t>, overcrowding not at issue – but persistent problems with conditions of detention.</a:t>
            </a:r>
          </a:p>
        </p:txBody>
      </p:sp>
      <p:cxnSp>
        <p:nvCxnSpPr>
          <p:cNvPr id="5" name="Straight Connector 6">
            <a:extLst>
              <a:ext uri="{FF2B5EF4-FFF2-40B4-BE49-F238E27FC236}">
                <a16:creationId xmlns:a16="http://schemas.microsoft.com/office/drawing/2014/main" id="{F4B586DA-ECC9-48D4-89E3-45DFF6FCB08F}"/>
              </a:ext>
            </a:extLst>
          </p:cNvPr>
          <p:cNvCxnSpPr/>
          <p:nvPr/>
        </p:nvCxnSpPr>
        <p:spPr>
          <a:xfrm>
            <a:off x="952503" y="1284713"/>
            <a:ext cx="10363197" cy="0"/>
          </a:xfrm>
          <a:prstGeom prst="straightConnector1">
            <a:avLst/>
          </a:prstGeom>
          <a:noFill/>
          <a:ln w="12701" cap="flat">
            <a:solidFill>
              <a:srgbClr val="A6A6A6"/>
            </a:solidFill>
            <a:prstDash val="solid"/>
            <a:miter/>
          </a:ln>
        </p:spPr>
      </p:cxnSp>
    </p:spTree>
    <p:extLst>
      <p:ext uri="{BB962C8B-B14F-4D97-AF65-F5344CB8AC3E}">
        <p14:creationId xmlns:p14="http://schemas.microsoft.com/office/powerpoint/2010/main" val="210128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E8BADDB-DC41-4BE4-BCB9-C0231CA555A1}"/>
              </a:ext>
            </a:extLst>
          </p:cNvPr>
          <p:cNvSpPr>
            <a:spLocks noMove="1" noResize="1"/>
          </p:cNvSpPr>
          <p:nvPr/>
        </p:nvSpPr>
        <p:spPr>
          <a:xfrm>
            <a:off x="321567" y="320040"/>
            <a:ext cx="11548872" cy="6217920"/>
          </a:xfrm>
          <a:prstGeom prst="rect">
            <a:avLst/>
          </a:prstGeom>
          <a:solidFill>
            <a:srgbClr val="FFFFFF">
              <a:alpha val="8000"/>
            </a:srgbClr>
          </a:solidFill>
          <a:ln w="28575" cap="flat">
            <a:solidFill>
              <a:srgbClr val="C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3" name="Title 1">
            <a:extLst>
              <a:ext uri="{FF2B5EF4-FFF2-40B4-BE49-F238E27FC236}">
                <a16:creationId xmlns:a16="http://schemas.microsoft.com/office/drawing/2014/main" id="{6BEE1BB8-9F9C-4BFB-BE93-0E62D454628D}"/>
              </a:ext>
            </a:extLst>
          </p:cNvPr>
          <p:cNvSpPr txBox="1">
            <a:spLocks noGrp="1"/>
          </p:cNvSpPr>
          <p:nvPr>
            <p:ph type="title"/>
          </p:nvPr>
        </p:nvSpPr>
        <p:spPr/>
        <p:txBody>
          <a:bodyPr/>
          <a:lstStyle/>
          <a:p>
            <a:pPr lvl="0"/>
            <a:r>
              <a:rPr lang="en-US" dirty="0">
                <a:solidFill>
                  <a:srgbClr val="C6483A"/>
                </a:solidFill>
              </a:rPr>
              <a:t>Poor conditions of detention (pages 3-4)</a:t>
            </a:r>
            <a:endParaRPr lang="en-GB" dirty="0">
              <a:solidFill>
                <a:srgbClr val="C6483A"/>
              </a:solidFill>
            </a:endParaRPr>
          </a:p>
        </p:txBody>
      </p:sp>
      <p:sp>
        <p:nvSpPr>
          <p:cNvPr id="4" name="Content Placeholder 2">
            <a:extLst>
              <a:ext uri="{FF2B5EF4-FFF2-40B4-BE49-F238E27FC236}">
                <a16:creationId xmlns:a16="http://schemas.microsoft.com/office/drawing/2014/main" id="{1FFE30B9-6E1C-4F45-AF30-CE0AC0FE2E0F}"/>
              </a:ext>
            </a:extLst>
          </p:cNvPr>
          <p:cNvSpPr txBox="1">
            <a:spLocks noGrp="1"/>
          </p:cNvSpPr>
          <p:nvPr>
            <p:ph idx="1"/>
          </p:nvPr>
        </p:nvSpPr>
        <p:spPr/>
        <p:txBody>
          <a:bodyPr>
            <a:normAutofit/>
          </a:bodyPr>
          <a:lstStyle/>
          <a:p>
            <a:pPr>
              <a:spcAft>
                <a:spcPts val="600"/>
              </a:spcAft>
            </a:pPr>
            <a:r>
              <a:rPr lang="en-US" b="1" dirty="0"/>
              <a:t>Prisons:</a:t>
            </a:r>
            <a:r>
              <a:rPr lang="en-US" dirty="0"/>
              <a:t> problems include lack of </a:t>
            </a:r>
            <a:r>
              <a:rPr lang="en-GB" dirty="0"/>
              <a:t>hygiene, medical staff, and staff in general.</a:t>
            </a:r>
            <a:endParaRPr lang="en-US" dirty="0"/>
          </a:p>
          <a:p>
            <a:pPr>
              <a:spcAft>
                <a:spcPts val="600"/>
              </a:spcAft>
            </a:pPr>
            <a:r>
              <a:rPr lang="en-US" b="1" dirty="0"/>
              <a:t>Pre-trial detention and police </a:t>
            </a:r>
            <a:r>
              <a:rPr lang="en-US" b="1" dirty="0" err="1"/>
              <a:t>centres</a:t>
            </a:r>
            <a:r>
              <a:rPr lang="en-US" b="1" dirty="0"/>
              <a:t>: </a:t>
            </a:r>
            <a:r>
              <a:rPr lang="en-US" dirty="0"/>
              <a:t>problems include </a:t>
            </a:r>
            <a:r>
              <a:rPr lang="en-GB" dirty="0"/>
              <a:t>lack of toilets, light, ventilation, medical assistance. Many facilities are in basements. </a:t>
            </a:r>
            <a:endParaRPr lang="en-US" b="1" dirty="0"/>
          </a:p>
        </p:txBody>
      </p:sp>
      <p:cxnSp>
        <p:nvCxnSpPr>
          <p:cNvPr id="5" name="Straight Connector 6">
            <a:extLst>
              <a:ext uri="{FF2B5EF4-FFF2-40B4-BE49-F238E27FC236}">
                <a16:creationId xmlns:a16="http://schemas.microsoft.com/office/drawing/2014/main" id="{F4B586DA-ECC9-48D4-89E3-45DFF6FCB08F}"/>
              </a:ext>
            </a:extLst>
          </p:cNvPr>
          <p:cNvCxnSpPr/>
          <p:nvPr/>
        </p:nvCxnSpPr>
        <p:spPr>
          <a:xfrm>
            <a:off x="952503" y="1284713"/>
            <a:ext cx="10363197" cy="0"/>
          </a:xfrm>
          <a:prstGeom prst="straightConnector1">
            <a:avLst/>
          </a:prstGeom>
          <a:noFill/>
          <a:ln w="12701" cap="flat">
            <a:solidFill>
              <a:srgbClr val="A6A6A6"/>
            </a:solidFill>
            <a:prstDash val="solid"/>
            <a:miter/>
          </a:ln>
        </p:spPr>
      </p:cxnSp>
    </p:spTree>
    <p:extLst>
      <p:ext uri="{BB962C8B-B14F-4D97-AF65-F5344CB8AC3E}">
        <p14:creationId xmlns:p14="http://schemas.microsoft.com/office/powerpoint/2010/main" val="3502779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E8BADDB-DC41-4BE4-BCB9-C0231CA555A1}"/>
              </a:ext>
            </a:extLst>
          </p:cNvPr>
          <p:cNvSpPr>
            <a:spLocks noMove="1" noResize="1"/>
          </p:cNvSpPr>
          <p:nvPr/>
        </p:nvSpPr>
        <p:spPr>
          <a:xfrm>
            <a:off x="321567" y="320040"/>
            <a:ext cx="11548872" cy="6217920"/>
          </a:xfrm>
          <a:prstGeom prst="rect">
            <a:avLst/>
          </a:prstGeom>
          <a:solidFill>
            <a:srgbClr val="FFFFFF">
              <a:alpha val="8000"/>
            </a:srgbClr>
          </a:solidFill>
          <a:ln w="28575" cap="flat">
            <a:solidFill>
              <a:srgbClr val="C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3" name="Title 1">
            <a:extLst>
              <a:ext uri="{FF2B5EF4-FFF2-40B4-BE49-F238E27FC236}">
                <a16:creationId xmlns:a16="http://schemas.microsoft.com/office/drawing/2014/main" id="{6BEE1BB8-9F9C-4BFB-BE93-0E62D454628D}"/>
              </a:ext>
            </a:extLst>
          </p:cNvPr>
          <p:cNvSpPr txBox="1">
            <a:spLocks noGrp="1"/>
          </p:cNvSpPr>
          <p:nvPr>
            <p:ph type="title"/>
          </p:nvPr>
        </p:nvSpPr>
        <p:spPr/>
        <p:txBody>
          <a:bodyPr/>
          <a:lstStyle/>
          <a:p>
            <a:pPr lvl="0"/>
            <a:r>
              <a:rPr lang="en-US" dirty="0">
                <a:solidFill>
                  <a:srgbClr val="C6483A"/>
                </a:solidFill>
              </a:rPr>
              <a:t>Compensatory mechanism (pages 4-5)</a:t>
            </a:r>
            <a:endParaRPr lang="en-GB" dirty="0">
              <a:solidFill>
                <a:srgbClr val="C6483A"/>
              </a:solidFill>
            </a:endParaRPr>
          </a:p>
        </p:txBody>
      </p:sp>
      <p:sp>
        <p:nvSpPr>
          <p:cNvPr id="4" name="Content Placeholder 2">
            <a:extLst>
              <a:ext uri="{FF2B5EF4-FFF2-40B4-BE49-F238E27FC236}">
                <a16:creationId xmlns:a16="http://schemas.microsoft.com/office/drawing/2014/main" id="{1FFE30B9-6E1C-4F45-AF30-CE0AC0FE2E0F}"/>
              </a:ext>
            </a:extLst>
          </p:cNvPr>
          <p:cNvSpPr txBox="1">
            <a:spLocks noGrp="1"/>
          </p:cNvSpPr>
          <p:nvPr>
            <p:ph idx="1"/>
          </p:nvPr>
        </p:nvSpPr>
        <p:spPr/>
        <p:txBody>
          <a:bodyPr>
            <a:normAutofit/>
          </a:bodyPr>
          <a:lstStyle/>
          <a:p>
            <a:pPr>
              <a:spcAft>
                <a:spcPts val="600"/>
              </a:spcAft>
            </a:pPr>
            <a:r>
              <a:rPr lang="en-US" b="1" dirty="0"/>
              <a:t>Previous arrangement </a:t>
            </a:r>
            <a:r>
              <a:rPr lang="en-US" dirty="0"/>
              <a:t>was a reduction of sentences for those incarcerated in unsuitable conditions. </a:t>
            </a:r>
          </a:p>
          <a:p>
            <a:pPr>
              <a:spcAft>
                <a:spcPts val="600"/>
              </a:spcAft>
            </a:pPr>
            <a:r>
              <a:rPr lang="en-US" b="1" dirty="0"/>
              <a:t>Removal of this mechanism</a:t>
            </a:r>
            <a:r>
              <a:rPr lang="en-US" dirty="0"/>
              <a:t> in December 2019.</a:t>
            </a:r>
          </a:p>
          <a:p>
            <a:pPr>
              <a:spcAft>
                <a:spcPts val="600"/>
              </a:spcAft>
            </a:pPr>
            <a:r>
              <a:rPr lang="en-US" b="1" dirty="0"/>
              <a:t>No replacement </a:t>
            </a:r>
            <a:r>
              <a:rPr lang="en-US" dirty="0"/>
              <a:t>compensatory mechanism.</a:t>
            </a:r>
            <a:endParaRPr lang="en-US" b="1" dirty="0"/>
          </a:p>
        </p:txBody>
      </p:sp>
      <p:cxnSp>
        <p:nvCxnSpPr>
          <p:cNvPr id="5" name="Straight Connector 6">
            <a:extLst>
              <a:ext uri="{FF2B5EF4-FFF2-40B4-BE49-F238E27FC236}">
                <a16:creationId xmlns:a16="http://schemas.microsoft.com/office/drawing/2014/main" id="{F4B586DA-ECC9-48D4-89E3-45DFF6FCB08F}"/>
              </a:ext>
            </a:extLst>
          </p:cNvPr>
          <p:cNvCxnSpPr/>
          <p:nvPr/>
        </p:nvCxnSpPr>
        <p:spPr>
          <a:xfrm>
            <a:off x="952503" y="1284713"/>
            <a:ext cx="10363197" cy="0"/>
          </a:xfrm>
          <a:prstGeom prst="straightConnector1">
            <a:avLst/>
          </a:prstGeom>
          <a:noFill/>
          <a:ln w="12701" cap="flat">
            <a:solidFill>
              <a:srgbClr val="A6A6A6"/>
            </a:solidFill>
            <a:prstDash val="solid"/>
            <a:miter/>
          </a:ln>
        </p:spPr>
      </p:cxnSp>
    </p:spTree>
    <p:extLst>
      <p:ext uri="{BB962C8B-B14F-4D97-AF65-F5344CB8AC3E}">
        <p14:creationId xmlns:p14="http://schemas.microsoft.com/office/powerpoint/2010/main" val="914817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E8BADDB-DC41-4BE4-BCB9-C0231CA555A1}"/>
              </a:ext>
            </a:extLst>
          </p:cNvPr>
          <p:cNvSpPr>
            <a:spLocks noMove="1" noResize="1"/>
          </p:cNvSpPr>
          <p:nvPr/>
        </p:nvSpPr>
        <p:spPr>
          <a:xfrm>
            <a:off x="321567" y="320040"/>
            <a:ext cx="11548872" cy="6217920"/>
          </a:xfrm>
          <a:prstGeom prst="rect">
            <a:avLst/>
          </a:prstGeom>
          <a:solidFill>
            <a:srgbClr val="FFFFFF">
              <a:alpha val="8000"/>
            </a:srgbClr>
          </a:solidFill>
          <a:ln w="28575" cap="flat">
            <a:solidFill>
              <a:srgbClr val="C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3" name="Title 1">
            <a:extLst>
              <a:ext uri="{FF2B5EF4-FFF2-40B4-BE49-F238E27FC236}">
                <a16:creationId xmlns:a16="http://schemas.microsoft.com/office/drawing/2014/main" id="{6BEE1BB8-9F9C-4BFB-BE93-0E62D454628D}"/>
              </a:ext>
            </a:extLst>
          </p:cNvPr>
          <p:cNvSpPr txBox="1">
            <a:spLocks noGrp="1"/>
          </p:cNvSpPr>
          <p:nvPr>
            <p:ph type="title"/>
          </p:nvPr>
        </p:nvSpPr>
        <p:spPr/>
        <p:txBody>
          <a:bodyPr/>
          <a:lstStyle/>
          <a:p>
            <a:pPr lvl="0"/>
            <a:r>
              <a:rPr lang="en-US" dirty="0">
                <a:solidFill>
                  <a:srgbClr val="C6483A"/>
                </a:solidFill>
              </a:rPr>
              <a:t>Government response</a:t>
            </a:r>
            <a:endParaRPr lang="en-GB" dirty="0">
              <a:solidFill>
                <a:srgbClr val="C6483A"/>
              </a:solidFill>
            </a:endParaRPr>
          </a:p>
        </p:txBody>
      </p:sp>
      <p:sp>
        <p:nvSpPr>
          <p:cNvPr id="4" name="Content Placeholder 2">
            <a:extLst>
              <a:ext uri="{FF2B5EF4-FFF2-40B4-BE49-F238E27FC236}">
                <a16:creationId xmlns:a16="http://schemas.microsoft.com/office/drawing/2014/main" id="{1FFE30B9-6E1C-4F45-AF30-CE0AC0FE2E0F}"/>
              </a:ext>
            </a:extLst>
          </p:cNvPr>
          <p:cNvSpPr txBox="1">
            <a:spLocks noGrp="1"/>
          </p:cNvSpPr>
          <p:nvPr>
            <p:ph idx="1"/>
          </p:nvPr>
        </p:nvSpPr>
        <p:spPr>
          <a:xfrm>
            <a:off x="838200" y="1877567"/>
            <a:ext cx="10515600" cy="4299395"/>
          </a:xfrm>
        </p:spPr>
        <p:txBody>
          <a:bodyPr>
            <a:normAutofit fontScale="92500" lnSpcReduction="10000"/>
          </a:bodyPr>
          <a:lstStyle/>
          <a:p>
            <a:pPr>
              <a:spcAft>
                <a:spcPts val="600"/>
              </a:spcAft>
            </a:pPr>
            <a:r>
              <a:rPr lang="en-US" b="1" dirty="0"/>
              <a:t>Clear commitment</a:t>
            </a:r>
            <a:r>
              <a:rPr lang="en-US" dirty="0"/>
              <a:t> provided by the </a:t>
            </a:r>
            <a:r>
              <a:rPr lang="en-GB" dirty="0"/>
              <a:t>Minister to the CM for a new comprehensive action plan which would be presented at the March meeting; and to ensure its full and swift completion.</a:t>
            </a:r>
          </a:p>
          <a:p>
            <a:pPr>
              <a:spcAft>
                <a:spcPts val="600"/>
              </a:spcAft>
            </a:pPr>
            <a:r>
              <a:rPr lang="en-GB" b="1" dirty="0"/>
              <a:t>No new Action Plan</a:t>
            </a:r>
            <a:r>
              <a:rPr lang="en-GB" dirty="0"/>
              <a:t> has been provided.</a:t>
            </a:r>
          </a:p>
          <a:p>
            <a:pPr lvl="1">
              <a:spcAft>
                <a:spcPts val="600"/>
              </a:spcAft>
            </a:pPr>
            <a:r>
              <a:rPr lang="en-GB" dirty="0"/>
              <a:t>Reason given was Parliament’s withdrawal of confidence in the government (5 Feb).</a:t>
            </a:r>
          </a:p>
          <a:p>
            <a:pPr lvl="1">
              <a:spcAft>
                <a:spcPts val="600"/>
              </a:spcAft>
            </a:pPr>
            <a:r>
              <a:rPr lang="en-GB" dirty="0"/>
              <a:t>AP due well before Parliament withdrew confidence in the government.</a:t>
            </a:r>
          </a:p>
          <a:p>
            <a:pPr lvl="1">
              <a:spcAft>
                <a:spcPts val="600"/>
              </a:spcAft>
            </a:pPr>
            <a:r>
              <a:rPr lang="en-GB" dirty="0"/>
              <a:t>Plan discussed with DEJ on 7 Feb. However, it is not a public document.</a:t>
            </a:r>
          </a:p>
          <a:p>
            <a:pPr lvl="1">
              <a:spcAft>
                <a:spcPts val="600"/>
              </a:spcAft>
            </a:pPr>
            <a:r>
              <a:rPr lang="en-GB" dirty="0"/>
              <a:t>Not provided to CM or NGOs. Therefore impossible to conduct scrutiny.</a:t>
            </a:r>
          </a:p>
          <a:p>
            <a:pPr>
              <a:spcAft>
                <a:spcPts val="600"/>
              </a:spcAft>
            </a:pPr>
            <a:r>
              <a:rPr lang="en-GB" b="1" dirty="0"/>
              <a:t>Government communication</a:t>
            </a:r>
            <a:r>
              <a:rPr lang="en-GB" dirty="0"/>
              <a:t> of 14</a:t>
            </a:r>
            <a:r>
              <a:rPr lang="en-GB" baseline="30000" dirty="0"/>
              <a:t>th</a:t>
            </a:r>
            <a:r>
              <a:rPr lang="en-GB" dirty="0"/>
              <a:t> February provided this news and minor updates. No fundamental resolutions to the problems. </a:t>
            </a:r>
            <a:endParaRPr lang="en-GB" b="1" dirty="0"/>
          </a:p>
          <a:p>
            <a:pPr>
              <a:spcAft>
                <a:spcPts val="600"/>
              </a:spcAft>
            </a:pPr>
            <a:endParaRPr lang="en-US" b="1" dirty="0"/>
          </a:p>
        </p:txBody>
      </p:sp>
      <p:cxnSp>
        <p:nvCxnSpPr>
          <p:cNvPr id="5" name="Straight Connector 6">
            <a:extLst>
              <a:ext uri="{FF2B5EF4-FFF2-40B4-BE49-F238E27FC236}">
                <a16:creationId xmlns:a16="http://schemas.microsoft.com/office/drawing/2014/main" id="{F4B586DA-ECC9-48D4-89E3-45DFF6FCB08F}"/>
              </a:ext>
            </a:extLst>
          </p:cNvPr>
          <p:cNvCxnSpPr/>
          <p:nvPr/>
        </p:nvCxnSpPr>
        <p:spPr>
          <a:xfrm>
            <a:off x="952503" y="1284713"/>
            <a:ext cx="10363197" cy="0"/>
          </a:xfrm>
          <a:prstGeom prst="straightConnector1">
            <a:avLst/>
          </a:prstGeom>
          <a:noFill/>
          <a:ln w="12701" cap="flat">
            <a:solidFill>
              <a:srgbClr val="A6A6A6"/>
            </a:solidFill>
            <a:prstDash val="solid"/>
            <a:miter/>
          </a:ln>
        </p:spPr>
      </p:cxnSp>
    </p:spTree>
    <p:extLst>
      <p:ext uri="{BB962C8B-B14F-4D97-AF65-F5344CB8AC3E}">
        <p14:creationId xmlns:p14="http://schemas.microsoft.com/office/powerpoint/2010/main" val="356554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E8BADDB-DC41-4BE4-BCB9-C0231CA555A1}"/>
              </a:ext>
            </a:extLst>
          </p:cNvPr>
          <p:cNvSpPr>
            <a:spLocks noMove="1" noResize="1"/>
          </p:cNvSpPr>
          <p:nvPr/>
        </p:nvSpPr>
        <p:spPr>
          <a:xfrm>
            <a:off x="321567" y="320040"/>
            <a:ext cx="11548872" cy="6217920"/>
          </a:xfrm>
          <a:prstGeom prst="rect">
            <a:avLst/>
          </a:prstGeom>
          <a:solidFill>
            <a:srgbClr val="FFFFFF">
              <a:alpha val="8000"/>
            </a:srgbClr>
          </a:solidFill>
          <a:ln w="28575" cap="flat">
            <a:solidFill>
              <a:srgbClr val="C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3" name="Title 1">
            <a:extLst>
              <a:ext uri="{FF2B5EF4-FFF2-40B4-BE49-F238E27FC236}">
                <a16:creationId xmlns:a16="http://schemas.microsoft.com/office/drawing/2014/main" id="{6BEE1BB8-9F9C-4BFB-BE93-0E62D454628D}"/>
              </a:ext>
            </a:extLst>
          </p:cNvPr>
          <p:cNvSpPr txBox="1">
            <a:spLocks noGrp="1"/>
          </p:cNvSpPr>
          <p:nvPr>
            <p:ph type="title"/>
          </p:nvPr>
        </p:nvSpPr>
        <p:spPr/>
        <p:txBody>
          <a:bodyPr/>
          <a:lstStyle/>
          <a:p>
            <a:pPr lvl="0"/>
            <a:r>
              <a:rPr lang="en-US" dirty="0">
                <a:solidFill>
                  <a:srgbClr val="C6483A"/>
                </a:solidFill>
              </a:rPr>
              <a:t>Recommendations</a:t>
            </a:r>
            <a:endParaRPr lang="en-GB" dirty="0">
              <a:solidFill>
                <a:srgbClr val="C6483A"/>
              </a:solidFill>
            </a:endParaRPr>
          </a:p>
        </p:txBody>
      </p:sp>
      <p:sp>
        <p:nvSpPr>
          <p:cNvPr id="4" name="Content Placeholder 2">
            <a:extLst>
              <a:ext uri="{FF2B5EF4-FFF2-40B4-BE49-F238E27FC236}">
                <a16:creationId xmlns:a16="http://schemas.microsoft.com/office/drawing/2014/main" id="{1FFE30B9-6E1C-4F45-AF30-CE0AC0FE2E0F}"/>
              </a:ext>
            </a:extLst>
          </p:cNvPr>
          <p:cNvSpPr txBox="1">
            <a:spLocks noGrp="1"/>
          </p:cNvSpPr>
          <p:nvPr>
            <p:ph idx="1"/>
          </p:nvPr>
        </p:nvSpPr>
        <p:spPr/>
        <p:txBody>
          <a:bodyPr>
            <a:normAutofit/>
          </a:bodyPr>
          <a:lstStyle/>
          <a:p>
            <a:pPr>
              <a:spcAft>
                <a:spcPts val="600"/>
              </a:spcAft>
            </a:pPr>
            <a:r>
              <a:rPr lang="en-US" b="1" dirty="0"/>
              <a:t>CM to request </a:t>
            </a:r>
            <a:r>
              <a:rPr lang="en-US" dirty="0"/>
              <a:t>the Romanian government to:</a:t>
            </a:r>
          </a:p>
          <a:p>
            <a:pPr marL="971550" lvl="1" indent="-514350">
              <a:spcAft>
                <a:spcPts val="600"/>
              </a:spcAft>
              <a:buAutoNum type="arabicPeriod"/>
            </a:pPr>
            <a:r>
              <a:rPr lang="en-US" dirty="0"/>
              <a:t>Accelerate the construction of 2000 prison places;</a:t>
            </a:r>
          </a:p>
          <a:p>
            <a:pPr marL="971550" lvl="1" indent="-514350">
              <a:spcAft>
                <a:spcPts val="600"/>
              </a:spcAft>
              <a:buAutoNum type="arabicPeriod"/>
            </a:pPr>
            <a:r>
              <a:rPr lang="en-US" dirty="0"/>
              <a:t>Relocate police and pre-trial detention </a:t>
            </a:r>
            <a:r>
              <a:rPr lang="en-US" dirty="0" err="1"/>
              <a:t>centres</a:t>
            </a:r>
            <a:r>
              <a:rPr lang="en-US" dirty="0"/>
              <a:t> away from basements;</a:t>
            </a:r>
          </a:p>
          <a:p>
            <a:pPr marL="971550" lvl="1" indent="-514350">
              <a:spcAft>
                <a:spcPts val="600"/>
              </a:spcAft>
              <a:buAutoNum type="arabicPeriod"/>
            </a:pPr>
            <a:r>
              <a:rPr lang="en-US" dirty="0" err="1"/>
              <a:t>Publicise</a:t>
            </a:r>
            <a:r>
              <a:rPr lang="en-US" dirty="0"/>
              <a:t> the new draft Action Plan;</a:t>
            </a:r>
          </a:p>
          <a:p>
            <a:pPr marL="971550" lvl="1" indent="-514350">
              <a:spcAft>
                <a:spcPts val="600"/>
              </a:spcAft>
              <a:buAutoNum type="arabicPeriod"/>
            </a:pPr>
            <a:r>
              <a:rPr lang="en-US" dirty="0"/>
              <a:t>Engage with civil society.</a:t>
            </a:r>
          </a:p>
          <a:p>
            <a:pPr marL="0" indent="0">
              <a:spcAft>
                <a:spcPts val="600"/>
              </a:spcAft>
              <a:buNone/>
            </a:pPr>
            <a:endParaRPr lang="en-US" dirty="0"/>
          </a:p>
          <a:p>
            <a:pPr>
              <a:spcAft>
                <a:spcPts val="600"/>
              </a:spcAft>
            </a:pPr>
            <a:r>
              <a:rPr lang="en-US" b="1" dirty="0"/>
              <a:t>CM to issue</a:t>
            </a:r>
            <a:r>
              <a:rPr lang="en-US" dirty="0"/>
              <a:t> an Interim Resolution, noting the lack of a new Action Plan.</a:t>
            </a:r>
          </a:p>
        </p:txBody>
      </p:sp>
      <p:cxnSp>
        <p:nvCxnSpPr>
          <p:cNvPr id="5" name="Straight Connector 6">
            <a:extLst>
              <a:ext uri="{FF2B5EF4-FFF2-40B4-BE49-F238E27FC236}">
                <a16:creationId xmlns:a16="http://schemas.microsoft.com/office/drawing/2014/main" id="{F4B586DA-ECC9-48D4-89E3-45DFF6FCB08F}"/>
              </a:ext>
            </a:extLst>
          </p:cNvPr>
          <p:cNvCxnSpPr/>
          <p:nvPr/>
        </p:nvCxnSpPr>
        <p:spPr>
          <a:xfrm>
            <a:off x="952503" y="1284713"/>
            <a:ext cx="10363197" cy="0"/>
          </a:xfrm>
          <a:prstGeom prst="straightConnector1">
            <a:avLst/>
          </a:prstGeom>
          <a:noFill/>
          <a:ln w="12701" cap="flat">
            <a:solidFill>
              <a:srgbClr val="A6A6A6"/>
            </a:solidFill>
            <a:prstDash val="solid"/>
            <a:miter/>
          </a:ln>
        </p:spPr>
      </p:cxnSp>
    </p:spTree>
    <p:extLst>
      <p:ext uri="{BB962C8B-B14F-4D97-AF65-F5344CB8AC3E}">
        <p14:creationId xmlns:p14="http://schemas.microsoft.com/office/powerpoint/2010/main" val="327912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2" ma:contentTypeDescription="Create a new document." ma:contentTypeScope="" ma:versionID="b4031599f0ff5bdc07cbb4ba44ae3ca5">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60b5c34777b5915a716f9e6216f17877"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CF2476-C046-4C93-9498-1E9B98C8E226}"/>
</file>

<file path=customXml/itemProps2.xml><?xml version="1.0" encoding="utf-8"?>
<ds:datastoreItem xmlns:ds="http://schemas.openxmlformats.org/officeDocument/2006/customXml" ds:itemID="{26912A35-9F76-4986-9352-67E5ABE748D2}">
  <ds:schemaRefs>
    <ds:schemaRef ds:uri="http://schemas.microsoft.com/sharepoint/v3/contenttype/forms"/>
  </ds:schemaRefs>
</ds:datastoreItem>
</file>

<file path=customXml/itemProps3.xml><?xml version="1.0" encoding="utf-8"?>
<ds:datastoreItem xmlns:ds="http://schemas.openxmlformats.org/officeDocument/2006/customXml" ds:itemID="{FC592556-BFED-4AB7-A576-11C4E47B471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58</TotalTime>
  <Words>547</Words>
  <Application>Microsoft Office PowerPoint</Application>
  <PresentationFormat>Widescreen</PresentationFormat>
  <Paragraphs>52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Gill Sans MT</vt:lpstr>
      <vt:lpstr>Office Theme</vt:lpstr>
      <vt:lpstr>Rezmiveş &amp; Others and Bragadireanu Groups</vt:lpstr>
      <vt:lpstr>Rezmiveş &amp; Others and Bragadireanu Groups</vt:lpstr>
      <vt:lpstr>Reforms required</vt:lpstr>
      <vt:lpstr>Overcrowding (pages 1 – 2 of submission)</vt:lpstr>
      <vt:lpstr>Poor conditions of detention (pages 3-4)</vt:lpstr>
      <vt:lpstr>Compensatory mechanism (pages 4-5)</vt:lpstr>
      <vt:lpstr>Government response</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Rezmives &amp; Others and Bragadireanu Groups</dc:title>
  <dc:creator>director</dc:creator>
  <cp:lastModifiedBy>director</cp:lastModifiedBy>
  <cp:revision>1</cp:revision>
  <dcterms:created xsi:type="dcterms:W3CDTF">2020-02-20T12:51:44Z</dcterms:created>
  <dcterms:modified xsi:type="dcterms:W3CDTF">2020-02-20T13:50:32Z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0x010100179A11E3E3A4354FA938446845BBF733</vt:lpwstr>
  </property>
</Properties>
</file>