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9" r:id="rId8"/>
    <p:sldId id="260" r:id="rId9"/>
    <p:sldId id="261" r:id="rId10"/>
    <p:sldId id="262" r:id="rId11"/>
    <p:sldId id="268" r:id="rId12"/>
    <p:sldId id="264" r:id="rId13"/>
    <p:sldId id="267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8300"/>
            <a:ext cx="44196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30875"/>
            <a:ext cx="2514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9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4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8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7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6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7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6F70-A77B-46A0-BE19-052A17C57FC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A0B7-D170-44C5-BF3D-9DCE2B0269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ina_kondur@yahoo.com" TargetMode="External"/><Relationship Id="rId2" Type="http://schemas.openxmlformats.org/officeDocument/2006/relationships/hyperlink" Target="mailto:Vivien.brassoi@err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mailto:Adam.Weiss@err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Briefing: Implementation of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Fedorchenko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Lozenko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v Ukraine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Strasbourg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25 February 2019</a:t>
            </a:r>
          </a:p>
        </p:txBody>
      </p:sp>
    </p:spTree>
    <p:extLst>
      <p:ext uri="{BB962C8B-B14F-4D97-AF65-F5344CB8AC3E}">
        <p14:creationId xmlns:p14="http://schemas.microsoft.com/office/powerpoint/2010/main" val="402140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Need to Change Article 161 </a:t>
            </a:r>
            <a:r>
              <a:rPr lang="hu-HU" dirty="0">
                <a:latin typeface="Sylfaen" panose="010A0502050306030303" pitchFamily="18" charset="0"/>
                <a:cs typeface="Arial" panose="020B0604020202020204" pitchFamily="34" charset="0"/>
              </a:rPr>
              <a:t>§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The same actions accompanied with violence, deception, or threats,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as well as hate crimes or murders, which are based on national hatred,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also committed by an official, shall be punishable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fine of 200 to 500 tax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-free minimum incomes, or restraint of liberty for a term of two to five years, wit our without the deprivation of the right to occupy certain positions or engage in certain activities for a term of up to three years.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Ukraine Must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Amend Article 161 </a:t>
            </a:r>
            <a:r>
              <a:rPr lang="en-GB" dirty="0">
                <a:latin typeface="Sylfaen" panose="010A0502050306030303" pitchFamily="18" charset="0"/>
                <a:cs typeface="Arial" panose="020B0604020202020204" pitchFamily="34" charset="0"/>
              </a:rPr>
              <a:t>§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 of the Criminal Code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reporting to the Committee of Ministers on current hate crime cases (including these five)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Effective training of law enforcement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Oversight structure for dealing with hate crimes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Strengthened mechanisms for complaints against police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 to the Committee of Ministers on the budgets and financing for related aspects of Roma Integration Strategy 2020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7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vivien.brassoi@errc.org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lina_kondur@yahoo.com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adam.weiss@errc.org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8300"/>
            <a:ext cx="44196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730875"/>
            <a:ext cx="2514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42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2018: A Violent Year for Romani Communities in Ukraine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Members of the far-right Azov National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Druzhyna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militia rally in December 2017.</a:t>
            </a:r>
            <a:endParaRPr lang="en-GB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01" y="2339975"/>
            <a:ext cx="7741597" cy="4351338"/>
          </a:xfrm>
        </p:spPr>
      </p:pic>
    </p:spTree>
    <p:extLst>
      <p:ext uri="{BB962C8B-B14F-4D97-AF65-F5344CB8AC3E}">
        <p14:creationId xmlns:p14="http://schemas.microsoft.com/office/powerpoint/2010/main" val="164781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2018: A Violent Year for Romani Communities in Ukraine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21 April 2018,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Lysa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Hora Nature Reserve, Kyiv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63" t="9721" r="38515" b="5973"/>
          <a:stretch/>
        </p:blipFill>
        <p:spPr>
          <a:xfrm>
            <a:off x="1695183" y="2457450"/>
            <a:ext cx="2943492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5658" y="3031798"/>
            <a:ext cx="543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still on Facebook now.</a:t>
            </a:r>
          </a:p>
        </p:txBody>
      </p:sp>
    </p:spTree>
    <p:extLst>
      <p:ext uri="{BB962C8B-B14F-4D97-AF65-F5344CB8AC3E}">
        <p14:creationId xmlns:p14="http://schemas.microsoft.com/office/powerpoint/2010/main" val="86125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2018: A Violent Year for Romani Communities in Ukraine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10 May 2018,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Hooliganism?</a:t>
            </a:r>
          </a:p>
        </p:txBody>
      </p:sp>
    </p:spTree>
    <p:extLst>
      <p:ext uri="{BB962C8B-B14F-4D97-AF65-F5344CB8AC3E}">
        <p14:creationId xmlns:p14="http://schemas.microsoft.com/office/powerpoint/2010/main" val="100832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2018: A Violent Year for Romani Communities in Ukraine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22 May 2018,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Ternopil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357437"/>
            <a:ext cx="7581900" cy="4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4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2018: A Violent Year for Romani Communities in Ukraine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7 June 2018,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Holosiyivskiy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Park, Kyiv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2362795"/>
            <a:ext cx="7991475" cy="4495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2377" y="3274755"/>
            <a:ext cx="2142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The entire 12-minute video is available on You Tube. You can watch it here. This is considered “hooliganism”.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dirty="0">
                <a:solidFill>
                  <a:srgbClr val="C00000"/>
                </a:solidFill>
              </a:rPr>
              <a:t>https://www.youtube.com/watch?v=X73xIGsQLvw&amp;feature=youtu.be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8227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2018: A Violent Year for Romani Communities in Ukraine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5. 23 June 2018,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4" y="2357437"/>
            <a:ext cx="7781925" cy="43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that was just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2016 and 2017 incidents have already given rise to police failures we are taking to the European Court of Human Rights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29 January 2019 a domestic NGO, with ERRC support, lodged a case with the administrative courts against the Ukrainian government and Interior Minister for systemic failures of police.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expect all these individual cases and the large-scale case to end up in the European Court of Human Rights as a result of the failure to implement the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Fedorchenko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judgment.</a:t>
            </a:r>
          </a:p>
        </p:txBody>
      </p:sp>
    </p:spTree>
    <p:extLst>
      <p:ext uri="{BB962C8B-B14F-4D97-AF65-F5344CB8AC3E}">
        <p14:creationId xmlns:p14="http://schemas.microsoft.com/office/powerpoint/2010/main" val="251560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Efforts –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Cooperation with Civil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Ministry of Interior Working Group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Chiricli gave 8 trainings to police officers on communication with Romani communities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Need for futher training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Need for psychological support and security arrangements for victms (especially at night)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provide financing to make Roma Integration Strategy 2020 a reality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currently massively underfunded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A11E3E3A4354FA938446845BBF733" ma:contentTypeVersion="6" ma:contentTypeDescription="Create a new document." ma:contentTypeScope="" ma:versionID="0b2d6b034f3459df991b3d204d4ca96f">
  <xsd:schema xmlns:xsd="http://www.w3.org/2001/XMLSchema" xmlns:xs="http://www.w3.org/2001/XMLSchema" xmlns:p="http://schemas.microsoft.com/office/2006/metadata/properties" xmlns:ns2="60c11fa4-ff9b-492c-bc5b-65b6c8eeded4" targetNamespace="http://schemas.microsoft.com/office/2006/metadata/properties" ma:root="true" ma:fieldsID="e2cbf39ae4044afb09ae917e421612f6" ns2:_="">
    <xsd:import namespace="60c11fa4-ff9b-492c-bc5b-65b6c8eed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1fa4-ff9b-492c-bc5b-65b6c8eed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98CD4-5B8B-4A81-B47A-AFE1E73147AA}"/>
</file>

<file path=customXml/itemProps2.xml><?xml version="1.0" encoding="utf-8"?>
<ds:datastoreItem xmlns:ds="http://schemas.openxmlformats.org/officeDocument/2006/customXml" ds:itemID="{77651FCC-BAE8-4820-BA8B-7ABF0AB69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A87573-425C-4865-9C53-E728F2C2C7D7}">
  <ds:schemaRefs>
    <ds:schemaRef ds:uri="http://schemas.microsoft.com/office/2006/metadata/properties"/>
    <ds:schemaRef ds:uri="http://purl.org/dc/terms/"/>
    <ds:schemaRef ds:uri="60c11fa4-ff9b-492c-bc5b-65b6c8eeded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Grand écran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Sylfaen</vt:lpstr>
      <vt:lpstr>Office Theme</vt:lpstr>
      <vt:lpstr>Briefing: Implementation of Fedorchenko and Lozenko v Ukraine</vt:lpstr>
      <vt:lpstr>2018: A Violent Year for Romani Communities in Ukraine Members of the far-right Azov National Druzhyna militia rally in December 2017.</vt:lpstr>
      <vt:lpstr>2018: A Violent Year for Romani Communities in Ukraine</vt:lpstr>
      <vt:lpstr>2018: A Violent Year for Romani Communities in Ukraine</vt:lpstr>
      <vt:lpstr>2018: A Violent Year for Romani Communities in Ukraine</vt:lpstr>
      <vt:lpstr>2018: A Violent Year for Romani Communities in Ukraine</vt:lpstr>
      <vt:lpstr>2018: A Violent Year for Romani Communities in Ukraine</vt:lpstr>
      <vt:lpstr>And that was just 2018</vt:lpstr>
      <vt:lpstr>Current Efforts –  Cooperation with Civil Society</vt:lpstr>
      <vt:lpstr>Need to Change Article 161 § 2</vt:lpstr>
      <vt:lpstr>What Ukraine Must Do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Briefing: Implementation of Fedorchenko and</dc:title>
  <dc:creator>Adam Weiss</dc:creator>
  <cp:lastModifiedBy>Ciccarone Agnès</cp:lastModifiedBy>
  <cp:revision>8</cp:revision>
  <dcterms:created xsi:type="dcterms:W3CDTF">2019-02-22T14:46:14Z</dcterms:created>
  <dcterms:modified xsi:type="dcterms:W3CDTF">2019-02-25T08:58:25Z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0x010100179A11E3E3A4354FA938446845BBF733</vt:lpwstr>
  </property>
  <property fmtid="{D5CDD505-2E9C-101B-9397-08002B2CF9AE}" pid="3" name="AuthorIds_UIVersion_512">
    <vt:lpwstr>6</vt:lpwstr>
  </property>
</Properties>
</file>